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2" r:id="rId2"/>
    <p:sldMasterId id="2147483684" r:id="rId3"/>
  </p:sldMasterIdLst>
  <p:notesMasterIdLst>
    <p:notesMasterId r:id="rId5"/>
  </p:notesMasterIdLst>
  <p:sldIdLst>
    <p:sldId id="413" r:id="rId4"/>
  </p:sldIdLst>
  <p:sldSz cx="12192000" cy="6858000"/>
  <p:notesSz cx="6735763" cy="9866313"/>
  <p:defaultTextStyle>
    <a:defPPr>
      <a:defRPr lang="en-US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46" userDrawn="1">
          <p15:clr>
            <a:srgbClr val="A4A3A4"/>
          </p15:clr>
        </p15:guide>
        <p15:guide id="2" pos="395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00"/>
    <a:srgbClr val="0000CC"/>
    <a:srgbClr val="E3FEFD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12" autoAdjust="0"/>
    <p:restoredTop sz="79818" autoAdjust="0"/>
  </p:normalViewPr>
  <p:slideViewPr>
    <p:cSldViewPr snapToGrid="0">
      <p:cViewPr varScale="1">
        <p:scale>
          <a:sx n="87" d="100"/>
          <a:sy n="87" d="100"/>
        </p:scale>
        <p:origin x="782" y="58"/>
      </p:cViewPr>
      <p:guideLst>
        <p:guide orient="horz" pos="2546"/>
        <p:guide pos="395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353E57A0-325A-461F-B589-7457E49B0259}" type="datetimeFigureOut">
              <a:rPr lang="ko-KR" altLang="en-US" smtClean="0"/>
              <a:t>2026-03-28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73D87B2C-5980-4247-AB1A-4C2C82E019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1041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D87B2C-5980-4247-AB1A-4C2C82E0197F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940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 25"/>
          <p:cNvSpPr/>
          <p:nvPr userDrawn="1"/>
        </p:nvSpPr>
        <p:spPr>
          <a:xfrm>
            <a:off x="-148" y="4492189"/>
            <a:ext cx="12192148" cy="2365811"/>
          </a:xfrm>
          <a:custGeom>
            <a:avLst/>
            <a:gdLst>
              <a:gd name="connsiteX0" fmla="*/ 6096001 w 12192148"/>
              <a:gd name="connsiteY0" fmla="*/ 0 h 2365811"/>
              <a:gd name="connsiteX1" fmla="*/ 12000061 w 12192148"/>
              <a:gd name="connsiteY1" fmla="*/ 1238125 h 2365811"/>
              <a:gd name="connsiteX2" fmla="*/ 12192148 w 12192148"/>
              <a:gd name="connsiteY2" fmla="*/ 1378623 h 2365811"/>
              <a:gd name="connsiteX3" fmla="*/ 12192148 w 12192148"/>
              <a:gd name="connsiteY3" fmla="*/ 2365811 h 2365811"/>
              <a:gd name="connsiteX4" fmla="*/ 0 w 12192148"/>
              <a:gd name="connsiteY4" fmla="*/ 2365811 h 2365811"/>
              <a:gd name="connsiteX5" fmla="*/ 0 w 12192148"/>
              <a:gd name="connsiteY5" fmla="*/ 1378515 h 2365811"/>
              <a:gd name="connsiteX6" fmla="*/ 191939 w 12192148"/>
              <a:gd name="connsiteY6" fmla="*/ 1238125 h 2365811"/>
              <a:gd name="connsiteX7" fmla="*/ 6096001 w 12192148"/>
              <a:gd name="connsiteY7" fmla="*/ 0 h 2365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148" h="2365811">
                <a:moveTo>
                  <a:pt x="6096001" y="0"/>
                </a:moveTo>
                <a:cubicBezTo>
                  <a:pt x="8645451" y="0"/>
                  <a:pt x="10863039" y="500643"/>
                  <a:pt x="12000061" y="1238125"/>
                </a:cubicBezTo>
                <a:lnTo>
                  <a:pt x="12192148" y="1378623"/>
                </a:lnTo>
                <a:lnTo>
                  <a:pt x="12192148" y="2365811"/>
                </a:lnTo>
                <a:lnTo>
                  <a:pt x="0" y="2365811"/>
                </a:lnTo>
                <a:lnTo>
                  <a:pt x="0" y="1378515"/>
                </a:lnTo>
                <a:lnTo>
                  <a:pt x="191939" y="1238125"/>
                </a:lnTo>
                <a:cubicBezTo>
                  <a:pt x="1328962" y="500643"/>
                  <a:pt x="3546549" y="0"/>
                  <a:pt x="6096001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5213901"/>
            <a:ext cx="12192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5789965"/>
            <a:ext cx="12192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your subtitle here</a:t>
            </a:r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6919" y="914400"/>
            <a:ext cx="3862165" cy="3650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023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 userDrawn="1"/>
        </p:nvSpPr>
        <p:spPr>
          <a:xfrm rot="5400000">
            <a:off x="3096043" y="-2213812"/>
            <a:ext cx="6513262" cy="11285624"/>
          </a:xfrm>
          <a:custGeom>
            <a:avLst/>
            <a:gdLst>
              <a:gd name="connsiteX0" fmla="*/ 0 w 6513262"/>
              <a:gd name="connsiteY0" fmla="*/ 11285624 h 11285624"/>
              <a:gd name="connsiteX1" fmla="*/ 0 w 6513262"/>
              <a:gd name="connsiteY1" fmla="*/ 11118724 h 11285624"/>
              <a:gd name="connsiteX2" fmla="*/ 1 w 6513262"/>
              <a:gd name="connsiteY2" fmla="*/ 11118724 h 11285624"/>
              <a:gd name="connsiteX3" fmla="*/ 1 w 6513262"/>
              <a:gd name="connsiteY3" fmla="*/ 10587 h 11285624"/>
              <a:gd name="connsiteX4" fmla="*/ 11432 w 6513262"/>
              <a:gd name="connsiteY4" fmla="*/ 10587 h 11285624"/>
              <a:gd name="connsiteX5" fmla="*/ 11432 w 6513262"/>
              <a:gd name="connsiteY5" fmla="*/ 0 h 11285624"/>
              <a:gd name="connsiteX6" fmla="*/ 6513262 w 6513262"/>
              <a:gd name="connsiteY6" fmla="*/ 0 h 11285624"/>
              <a:gd name="connsiteX7" fmla="*/ 6513262 w 6513262"/>
              <a:gd name="connsiteY7" fmla="*/ 10588 h 11285624"/>
              <a:gd name="connsiteX8" fmla="*/ 6513262 w 6513262"/>
              <a:gd name="connsiteY8" fmla="*/ 166900 h 11285624"/>
              <a:gd name="connsiteX9" fmla="*/ 6513262 w 6513262"/>
              <a:gd name="connsiteY9" fmla="*/ 10988117 h 11285624"/>
              <a:gd name="connsiteX10" fmla="*/ 6372810 w 6513262"/>
              <a:gd name="connsiteY10" fmla="*/ 11117181 h 11285624"/>
              <a:gd name="connsiteX11" fmla="*/ 6341860 w 6513262"/>
              <a:gd name="connsiteY11" fmla="*/ 11070756 h 11285624"/>
              <a:gd name="connsiteX12" fmla="*/ 6341860 w 6513262"/>
              <a:gd name="connsiteY12" fmla="*/ 166900 h 11285624"/>
              <a:gd name="connsiteX13" fmla="*/ 171403 w 6513262"/>
              <a:gd name="connsiteY13" fmla="*/ 166900 h 11285624"/>
              <a:gd name="connsiteX14" fmla="*/ 171403 w 6513262"/>
              <a:gd name="connsiteY14" fmla="*/ 11118724 h 11285624"/>
              <a:gd name="connsiteX15" fmla="*/ 4310552 w 6513262"/>
              <a:gd name="connsiteY15" fmla="*/ 11118724 h 11285624"/>
              <a:gd name="connsiteX16" fmla="*/ 4342911 w 6513262"/>
              <a:gd name="connsiteY16" fmla="*/ 11161869 h 11285624"/>
              <a:gd name="connsiteX17" fmla="*/ 4219156 w 6513262"/>
              <a:gd name="connsiteY17" fmla="*/ 11285624 h 11285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513262" h="11285624">
                <a:moveTo>
                  <a:pt x="0" y="11285624"/>
                </a:moveTo>
                <a:lnTo>
                  <a:pt x="0" y="11118724"/>
                </a:lnTo>
                <a:lnTo>
                  <a:pt x="1" y="11118724"/>
                </a:lnTo>
                <a:lnTo>
                  <a:pt x="1" y="10587"/>
                </a:lnTo>
                <a:lnTo>
                  <a:pt x="11432" y="10587"/>
                </a:lnTo>
                <a:lnTo>
                  <a:pt x="11432" y="0"/>
                </a:lnTo>
                <a:lnTo>
                  <a:pt x="6513262" y="0"/>
                </a:lnTo>
                <a:lnTo>
                  <a:pt x="6513262" y="10588"/>
                </a:lnTo>
                <a:lnTo>
                  <a:pt x="6513262" y="166900"/>
                </a:lnTo>
                <a:lnTo>
                  <a:pt x="6513262" y="10988117"/>
                </a:lnTo>
                <a:lnTo>
                  <a:pt x="6372810" y="11117181"/>
                </a:lnTo>
                <a:lnTo>
                  <a:pt x="6341860" y="11070756"/>
                </a:lnTo>
                <a:lnTo>
                  <a:pt x="6341860" y="166900"/>
                </a:lnTo>
                <a:lnTo>
                  <a:pt x="171403" y="166900"/>
                </a:lnTo>
                <a:lnTo>
                  <a:pt x="171403" y="11118724"/>
                </a:lnTo>
                <a:lnTo>
                  <a:pt x="4310552" y="11118724"/>
                </a:lnTo>
                <a:lnTo>
                  <a:pt x="4342911" y="11161869"/>
                </a:lnTo>
                <a:lnTo>
                  <a:pt x="4219156" y="11285624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 rot="21358364">
            <a:off x="275400" y="3956499"/>
            <a:ext cx="1327117" cy="2741164"/>
            <a:chOff x="1355925" y="1388842"/>
            <a:chExt cx="2157296" cy="4455902"/>
          </a:xfrm>
        </p:grpSpPr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69343" y="1388842"/>
              <a:ext cx="1843878" cy="2071290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55925" y="2853588"/>
              <a:ext cx="1375244" cy="2991156"/>
            </a:xfrm>
            <a:prstGeom prst="rect">
              <a:avLst/>
            </a:prstGeom>
          </p:spPr>
        </p:pic>
      </p:grpSp>
      <p:sp>
        <p:nvSpPr>
          <p:cNvPr id="7" name="Rectangle 3">
            <a:extLst>
              <a:ext uri="{FF2B5EF4-FFF2-40B4-BE49-F238E27FC236}">
                <a16:creationId xmlns:a16="http://schemas.microsoft.com/office/drawing/2014/main" id="{2E4470BE-467F-42F1-9CCD-604F8475C0F0}"/>
              </a:ext>
            </a:extLst>
          </p:cNvPr>
          <p:cNvSpPr/>
          <p:nvPr userDrawn="1"/>
        </p:nvSpPr>
        <p:spPr>
          <a:xfrm>
            <a:off x="6763562" y="812852"/>
            <a:ext cx="4618769" cy="21620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7D00C1B7-75A1-4F82-8622-26140BEEEFE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553976" y="812852"/>
            <a:ext cx="2013976" cy="21620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B8FA30A1-B36C-4B48-BDE6-4FC32641C9C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158769" y="812852"/>
            <a:ext cx="2013976" cy="21620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179D2BD8-8AD2-49DD-BD2B-00372530814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553976" y="3733913"/>
            <a:ext cx="2013976" cy="21620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26CE268C-A6A7-4425-8A10-083E0F7949A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158769" y="3733913"/>
            <a:ext cx="2013976" cy="21620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C351CBC6-A360-43D0-ADEE-814396B2607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763562" y="3733913"/>
            <a:ext cx="2013976" cy="21620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066A9285-2A1E-463A-A43A-7AC28AEAE35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368355" y="3733913"/>
            <a:ext cx="2013976" cy="21620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227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255979" y="536627"/>
            <a:ext cx="5216403" cy="262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9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719171" y="536627"/>
            <a:ext cx="2448000" cy="26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</p:txBody>
      </p:sp>
      <p:sp>
        <p:nvSpPr>
          <p:cNvPr id="11" name="Picture Placeholder 5"/>
          <p:cNvSpPr>
            <a:spLocks noGrp="1"/>
          </p:cNvSpPr>
          <p:nvPr>
            <p:ph type="pic" sz="quarter" idx="14" hasCustomPrompt="1"/>
          </p:nvPr>
        </p:nvSpPr>
        <p:spPr>
          <a:xfrm>
            <a:off x="3487575" y="536627"/>
            <a:ext cx="2448000" cy="26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</p:txBody>
      </p:sp>
      <p:sp>
        <p:nvSpPr>
          <p:cNvPr id="12" name="Picture Placeholder 5"/>
          <p:cNvSpPr>
            <a:spLocks noGrp="1"/>
          </p:cNvSpPr>
          <p:nvPr>
            <p:ph type="pic" sz="quarter" idx="15" hasCustomPrompt="1"/>
          </p:nvPr>
        </p:nvSpPr>
        <p:spPr>
          <a:xfrm>
            <a:off x="719171" y="3457688"/>
            <a:ext cx="2448000" cy="26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3" name="Picture Placeholder 5"/>
          <p:cNvSpPr>
            <a:spLocks noGrp="1"/>
          </p:cNvSpPr>
          <p:nvPr>
            <p:ph type="pic" sz="quarter" idx="16" hasCustomPrompt="1"/>
          </p:nvPr>
        </p:nvSpPr>
        <p:spPr>
          <a:xfrm>
            <a:off x="3487575" y="3457688"/>
            <a:ext cx="2448000" cy="26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4" name="Picture Placeholder 5"/>
          <p:cNvSpPr>
            <a:spLocks noGrp="1"/>
          </p:cNvSpPr>
          <p:nvPr>
            <p:ph type="pic" sz="quarter" idx="17" hasCustomPrompt="1"/>
          </p:nvPr>
        </p:nvSpPr>
        <p:spPr>
          <a:xfrm>
            <a:off x="6255979" y="3457688"/>
            <a:ext cx="2448000" cy="26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5" name="Picture Placeholder 5"/>
          <p:cNvSpPr>
            <a:spLocks noGrp="1"/>
          </p:cNvSpPr>
          <p:nvPr>
            <p:ph type="pic" sz="quarter" idx="18" hasCustomPrompt="1"/>
          </p:nvPr>
        </p:nvSpPr>
        <p:spPr>
          <a:xfrm>
            <a:off x="9024382" y="3457688"/>
            <a:ext cx="2448000" cy="26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0" name="Rectangle 26">
            <a:extLst>
              <a:ext uri="{FF2B5EF4-FFF2-40B4-BE49-F238E27FC236}">
                <a16:creationId xmlns:a16="http://schemas.microsoft.com/office/drawing/2014/main" id="{014BF118-7805-4CE3-BFFB-7B8D38F86890}"/>
              </a:ext>
            </a:extLst>
          </p:cNvPr>
          <p:cNvSpPr/>
          <p:nvPr userDrawn="1"/>
        </p:nvSpPr>
        <p:spPr>
          <a:xfrm>
            <a:off x="0" y="6691672"/>
            <a:ext cx="12192000" cy="1663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6" name="Rectangle 27">
            <a:extLst>
              <a:ext uri="{FF2B5EF4-FFF2-40B4-BE49-F238E27FC236}">
                <a16:creationId xmlns:a16="http://schemas.microsoft.com/office/drawing/2014/main" id="{5E817235-5A77-4E74-B757-BB579DCFDBE3}"/>
              </a:ext>
            </a:extLst>
          </p:cNvPr>
          <p:cNvSpPr/>
          <p:nvPr userDrawn="1"/>
        </p:nvSpPr>
        <p:spPr>
          <a:xfrm>
            <a:off x="0" y="540"/>
            <a:ext cx="12192000" cy="1663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</p:spTree>
    <p:extLst>
      <p:ext uri="{BB962C8B-B14F-4D97-AF65-F5344CB8AC3E}">
        <p14:creationId xmlns:p14="http://schemas.microsoft.com/office/powerpoint/2010/main" val="3609022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1964694" y="1596858"/>
            <a:ext cx="8489344" cy="3664284"/>
            <a:chOff x="2494092" y="1596858"/>
            <a:chExt cx="8489344" cy="3664284"/>
          </a:xfrm>
        </p:grpSpPr>
        <p:sp>
          <p:nvSpPr>
            <p:cNvPr id="5" name="Freeform 4"/>
            <p:cNvSpPr/>
            <p:nvPr/>
          </p:nvSpPr>
          <p:spPr>
            <a:xfrm>
              <a:off x="3453793" y="2328673"/>
              <a:ext cx="7529643" cy="2200654"/>
            </a:xfrm>
            <a:custGeom>
              <a:avLst/>
              <a:gdLst>
                <a:gd name="connsiteX0" fmla="*/ 7402052 w 7529643"/>
                <a:gd name="connsiteY0" fmla="*/ 0 h 2200654"/>
                <a:gd name="connsiteX1" fmla="*/ 7529643 w 7529643"/>
                <a:gd name="connsiteY1" fmla="*/ 0 h 2200654"/>
                <a:gd name="connsiteX2" fmla="*/ 7529643 w 7529643"/>
                <a:gd name="connsiteY2" fmla="*/ 2198803 h 2200654"/>
                <a:gd name="connsiteX3" fmla="*/ 7525088 w 7529643"/>
                <a:gd name="connsiteY3" fmla="*/ 2198803 h 2200654"/>
                <a:gd name="connsiteX4" fmla="*/ 7525088 w 7529643"/>
                <a:gd name="connsiteY4" fmla="*/ 2200654 h 2200654"/>
                <a:gd name="connsiteX5" fmla="*/ 0 w 7529643"/>
                <a:gd name="connsiteY5" fmla="*/ 2200654 h 2200654"/>
                <a:gd name="connsiteX6" fmla="*/ 48950 w 7529643"/>
                <a:gd name="connsiteY6" fmla="*/ 2140088 h 2200654"/>
                <a:gd name="connsiteX7" fmla="*/ 29477 w 7529643"/>
                <a:gd name="connsiteY7" fmla="*/ 2087395 h 2200654"/>
                <a:gd name="connsiteX8" fmla="*/ 7402052 w 7529643"/>
                <a:gd name="connsiteY8" fmla="*/ 2087395 h 2200654"/>
                <a:gd name="connsiteX9" fmla="*/ 7402052 w 7529643"/>
                <a:gd name="connsiteY9" fmla="*/ 115110 h 2200654"/>
                <a:gd name="connsiteX10" fmla="*/ 269359 w 7529643"/>
                <a:gd name="connsiteY10" fmla="*/ 115110 h 2200654"/>
                <a:gd name="connsiteX11" fmla="*/ 351292 w 7529643"/>
                <a:gd name="connsiteY11" fmla="*/ 75314 h 2200654"/>
                <a:gd name="connsiteX12" fmla="*/ 406389 w 7529643"/>
                <a:gd name="connsiteY12" fmla="*/ 1851 h 2200654"/>
                <a:gd name="connsiteX13" fmla="*/ 7402052 w 7529643"/>
                <a:gd name="connsiteY13" fmla="*/ 1851 h 2200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529643" h="2200654">
                  <a:moveTo>
                    <a:pt x="7402052" y="0"/>
                  </a:moveTo>
                  <a:lnTo>
                    <a:pt x="7529643" y="0"/>
                  </a:lnTo>
                  <a:lnTo>
                    <a:pt x="7529643" y="2198803"/>
                  </a:lnTo>
                  <a:lnTo>
                    <a:pt x="7525088" y="2198803"/>
                  </a:lnTo>
                  <a:lnTo>
                    <a:pt x="7525088" y="2200654"/>
                  </a:lnTo>
                  <a:lnTo>
                    <a:pt x="0" y="2200654"/>
                  </a:lnTo>
                  <a:lnTo>
                    <a:pt x="48950" y="2140088"/>
                  </a:lnTo>
                  <a:lnTo>
                    <a:pt x="29477" y="2087395"/>
                  </a:lnTo>
                  <a:lnTo>
                    <a:pt x="7402052" y="2087395"/>
                  </a:lnTo>
                  <a:lnTo>
                    <a:pt x="7402052" y="115110"/>
                  </a:lnTo>
                  <a:lnTo>
                    <a:pt x="269359" y="115110"/>
                  </a:lnTo>
                  <a:lnTo>
                    <a:pt x="351292" y="75314"/>
                  </a:lnTo>
                  <a:lnTo>
                    <a:pt x="406389" y="1851"/>
                  </a:lnTo>
                  <a:lnTo>
                    <a:pt x="7402052" y="185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94092" y="1596858"/>
              <a:ext cx="3876628" cy="3664284"/>
            </a:xfrm>
            <a:prstGeom prst="rect">
              <a:avLst/>
            </a:prstGeom>
          </p:spPr>
        </p:pic>
      </p:grpSp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126831" y="3030458"/>
            <a:ext cx="6188241" cy="67741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126831" y="3707874"/>
            <a:ext cx="6188241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your subtitle here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94720">
            <a:off x="9912218" y="1945484"/>
            <a:ext cx="916603" cy="102965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94720">
            <a:off x="9802250" y="3865196"/>
            <a:ext cx="430217" cy="50731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4388" y="3037981"/>
            <a:ext cx="739351" cy="87184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1547">
            <a:off x="1327889" y="2982823"/>
            <a:ext cx="566537" cy="668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015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" y="0"/>
            <a:ext cx="40907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826653" y="640842"/>
            <a:ext cx="9988358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10" y="185107"/>
            <a:ext cx="811397" cy="91146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576" y="339762"/>
            <a:ext cx="165462" cy="10254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38088">
            <a:off x="1084633" y="1062473"/>
            <a:ext cx="522132" cy="58652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38088">
            <a:off x="554740" y="1584386"/>
            <a:ext cx="363072" cy="40785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74587">
            <a:off x="2036550" y="173185"/>
            <a:ext cx="207259" cy="12844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434" y="1192874"/>
            <a:ext cx="165462" cy="10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48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 userDrawn="1"/>
        </p:nvSpPr>
        <p:spPr>
          <a:xfrm>
            <a:off x="3405815" y="738963"/>
            <a:ext cx="5380074" cy="538007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3589027"/>
            <a:ext cx="12192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your subtitle here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161" y="898451"/>
            <a:ext cx="1610659" cy="180930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307" y="2604723"/>
            <a:ext cx="1252880" cy="14074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45906">
            <a:off x="2767535" y="1645673"/>
            <a:ext cx="904791" cy="101638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8746" y="898451"/>
            <a:ext cx="1297615" cy="145765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45906">
            <a:off x="6785431" y="360943"/>
            <a:ext cx="904791" cy="101638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61987">
            <a:off x="8903399" y="2088375"/>
            <a:ext cx="606427" cy="68122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61987">
            <a:off x="2591871" y="650640"/>
            <a:ext cx="517665" cy="581511"/>
          </a:xfrm>
          <a:prstGeom prst="rect">
            <a:avLst/>
          </a:prstGeom>
        </p:spPr>
      </p:pic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896005"/>
            <a:ext cx="12192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61987">
            <a:off x="5131889" y="4434320"/>
            <a:ext cx="1003670" cy="112745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1700" y="1075575"/>
            <a:ext cx="776127" cy="87184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626" y="3800030"/>
            <a:ext cx="1243348" cy="1396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6168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" y="0"/>
            <a:ext cx="40907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817635" y="640842"/>
            <a:ext cx="9997376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58364">
            <a:off x="611326" y="178379"/>
            <a:ext cx="780533" cy="8767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58364">
            <a:off x="513320" y="1676358"/>
            <a:ext cx="310679" cy="34899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37627">
            <a:off x="1004969" y="1059226"/>
            <a:ext cx="544562" cy="61172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4" y="308920"/>
            <a:ext cx="131474" cy="8147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292" y="1200543"/>
            <a:ext cx="177573" cy="11004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9042">
            <a:off x="1912590" y="153001"/>
            <a:ext cx="237894" cy="147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555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" y="0"/>
            <a:ext cx="40907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826653" y="640842"/>
            <a:ext cx="9988358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10" y="185107"/>
            <a:ext cx="811397" cy="91146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576" y="339762"/>
            <a:ext cx="165462" cy="10254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38088">
            <a:off x="1084633" y="1062473"/>
            <a:ext cx="522132" cy="58652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38088">
            <a:off x="554740" y="1584386"/>
            <a:ext cx="363072" cy="40785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74587">
            <a:off x="2036550" y="173185"/>
            <a:ext cx="207259" cy="12844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434" y="1192874"/>
            <a:ext cx="165462" cy="10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94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594111" y="640842"/>
            <a:ext cx="10220900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4" name="Freeform 13"/>
          <p:cNvSpPr/>
          <p:nvPr userDrawn="1"/>
        </p:nvSpPr>
        <p:spPr>
          <a:xfrm rot="5400000">
            <a:off x="3096043" y="-2213812"/>
            <a:ext cx="6513262" cy="11285624"/>
          </a:xfrm>
          <a:custGeom>
            <a:avLst/>
            <a:gdLst>
              <a:gd name="connsiteX0" fmla="*/ 0 w 6513262"/>
              <a:gd name="connsiteY0" fmla="*/ 11285624 h 11285624"/>
              <a:gd name="connsiteX1" fmla="*/ 0 w 6513262"/>
              <a:gd name="connsiteY1" fmla="*/ 11118724 h 11285624"/>
              <a:gd name="connsiteX2" fmla="*/ 1 w 6513262"/>
              <a:gd name="connsiteY2" fmla="*/ 11118724 h 11285624"/>
              <a:gd name="connsiteX3" fmla="*/ 1 w 6513262"/>
              <a:gd name="connsiteY3" fmla="*/ 10587 h 11285624"/>
              <a:gd name="connsiteX4" fmla="*/ 11432 w 6513262"/>
              <a:gd name="connsiteY4" fmla="*/ 10587 h 11285624"/>
              <a:gd name="connsiteX5" fmla="*/ 11432 w 6513262"/>
              <a:gd name="connsiteY5" fmla="*/ 0 h 11285624"/>
              <a:gd name="connsiteX6" fmla="*/ 6513262 w 6513262"/>
              <a:gd name="connsiteY6" fmla="*/ 0 h 11285624"/>
              <a:gd name="connsiteX7" fmla="*/ 6513262 w 6513262"/>
              <a:gd name="connsiteY7" fmla="*/ 10588 h 11285624"/>
              <a:gd name="connsiteX8" fmla="*/ 6513262 w 6513262"/>
              <a:gd name="connsiteY8" fmla="*/ 166900 h 11285624"/>
              <a:gd name="connsiteX9" fmla="*/ 6513262 w 6513262"/>
              <a:gd name="connsiteY9" fmla="*/ 10988117 h 11285624"/>
              <a:gd name="connsiteX10" fmla="*/ 6372810 w 6513262"/>
              <a:gd name="connsiteY10" fmla="*/ 11117181 h 11285624"/>
              <a:gd name="connsiteX11" fmla="*/ 6341860 w 6513262"/>
              <a:gd name="connsiteY11" fmla="*/ 11070756 h 11285624"/>
              <a:gd name="connsiteX12" fmla="*/ 6341860 w 6513262"/>
              <a:gd name="connsiteY12" fmla="*/ 166900 h 11285624"/>
              <a:gd name="connsiteX13" fmla="*/ 171403 w 6513262"/>
              <a:gd name="connsiteY13" fmla="*/ 166900 h 11285624"/>
              <a:gd name="connsiteX14" fmla="*/ 171403 w 6513262"/>
              <a:gd name="connsiteY14" fmla="*/ 11118724 h 11285624"/>
              <a:gd name="connsiteX15" fmla="*/ 4310552 w 6513262"/>
              <a:gd name="connsiteY15" fmla="*/ 11118724 h 11285624"/>
              <a:gd name="connsiteX16" fmla="*/ 4342911 w 6513262"/>
              <a:gd name="connsiteY16" fmla="*/ 11161869 h 11285624"/>
              <a:gd name="connsiteX17" fmla="*/ 4219156 w 6513262"/>
              <a:gd name="connsiteY17" fmla="*/ 11285624 h 11285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513262" h="11285624">
                <a:moveTo>
                  <a:pt x="0" y="11285624"/>
                </a:moveTo>
                <a:lnTo>
                  <a:pt x="0" y="11118724"/>
                </a:lnTo>
                <a:lnTo>
                  <a:pt x="1" y="11118724"/>
                </a:lnTo>
                <a:lnTo>
                  <a:pt x="1" y="10587"/>
                </a:lnTo>
                <a:lnTo>
                  <a:pt x="11432" y="10587"/>
                </a:lnTo>
                <a:lnTo>
                  <a:pt x="11432" y="0"/>
                </a:lnTo>
                <a:lnTo>
                  <a:pt x="6513262" y="0"/>
                </a:lnTo>
                <a:lnTo>
                  <a:pt x="6513262" y="10588"/>
                </a:lnTo>
                <a:lnTo>
                  <a:pt x="6513262" y="166900"/>
                </a:lnTo>
                <a:lnTo>
                  <a:pt x="6513262" y="10988117"/>
                </a:lnTo>
                <a:lnTo>
                  <a:pt x="6372810" y="11117181"/>
                </a:lnTo>
                <a:lnTo>
                  <a:pt x="6341860" y="11070756"/>
                </a:lnTo>
                <a:lnTo>
                  <a:pt x="6341860" y="166900"/>
                </a:lnTo>
                <a:lnTo>
                  <a:pt x="171403" y="166900"/>
                </a:lnTo>
                <a:lnTo>
                  <a:pt x="171403" y="11118724"/>
                </a:lnTo>
                <a:lnTo>
                  <a:pt x="4310552" y="11118724"/>
                </a:lnTo>
                <a:lnTo>
                  <a:pt x="4342911" y="11161869"/>
                </a:lnTo>
                <a:lnTo>
                  <a:pt x="4219156" y="11285624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 rot="21358364">
            <a:off x="275400" y="3956499"/>
            <a:ext cx="1327117" cy="2741164"/>
            <a:chOff x="1355925" y="1388842"/>
            <a:chExt cx="2157296" cy="4455902"/>
          </a:xfrm>
        </p:grpSpPr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69343" y="1388842"/>
              <a:ext cx="1843878" cy="2071290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55925" y="2853588"/>
              <a:ext cx="1375244" cy="29911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46006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 userDrawn="1"/>
        </p:nvSpPr>
        <p:spPr>
          <a:xfrm rot="5400000">
            <a:off x="3096043" y="-2213812"/>
            <a:ext cx="6513262" cy="11285624"/>
          </a:xfrm>
          <a:custGeom>
            <a:avLst/>
            <a:gdLst>
              <a:gd name="connsiteX0" fmla="*/ 0 w 6513262"/>
              <a:gd name="connsiteY0" fmla="*/ 11285624 h 11285624"/>
              <a:gd name="connsiteX1" fmla="*/ 0 w 6513262"/>
              <a:gd name="connsiteY1" fmla="*/ 11118724 h 11285624"/>
              <a:gd name="connsiteX2" fmla="*/ 1 w 6513262"/>
              <a:gd name="connsiteY2" fmla="*/ 11118724 h 11285624"/>
              <a:gd name="connsiteX3" fmla="*/ 1 w 6513262"/>
              <a:gd name="connsiteY3" fmla="*/ 10587 h 11285624"/>
              <a:gd name="connsiteX4" fmla="*/ 11432 w 6513262"/>
              <a:gd name="connsiteY4" fmla="*/ 10587 h 11285624"/>
              <a:gd name="connsiteX5" fmla="*/ 11432 w 6513262"/>
              <a:gd name="connsiteY5" fmla="*/ 0 h 11285624"/>
              <a:gd name="connsiteX6" fmla="*/ 6513262 w 6513262"/>
              <a:gd name="connsiteY6" fmla="*/ 0 h 11285624"/>
              <a:gd name="connsiteX7" fmla="*/ 6513262 w 6513262"/>
              <a:gd name="connsiteY7" fmla="*/ 10588 h 11285624"/>
              <a:gd name="connsiteX8" fmla="*/ 6513262 w 6513262"/>
              <a:gd name="connsiteY8" fmla="*/ 166900 h 11285624"/>
              <a:gd name="connsiteX9" fmla="*/ 6513262 w 6513262"/>
              <a:gd name="connsiteY9" fmla="*/ 10988117 h 11285624"/>
              <a:gd name="connsiteX10" fmla="*/ 6372810 w 6513262"/>
              <a:gd name="connsiteY10" fmla="*/ 11117181 h 11285624"/>
              <a:gd name="connsiteX11" fmla="*/ 6341860 w 6513262"/>
              <a:gd name="connsiteY11" fmla="*/ 11070756 h 11285624"/>
              <a:gd name="connsiteX12" fmla="*/ 6341860 w 6513262"/>
              <a:gd name="connsiteY12" fmla="*/ 166900 h 11285624"/>
              <a:gd name="connsiteX13" fmla="*/ 171403 w 6513262"/>
              <a:gd name="connsiteY13" fmla="*/ 166900 h 11285624"/>
              <a:gd name="connsiteX14" fmla="*/ 171403 w 6513262"/>
              <a:gd name="connsiteY14" fmla="*/ 11118724 h 11285624"/>
              <a:gd name="connsiteX15" fmla="*/ 4310552 w 6513262"/>
              <a:gd name="connsiteY15" fmla="*/ 11118724 h 11285624"/>
              <a:gd name="connsiteX16" fmla="*/ 4342911 w 6513262"/>
              <a:gd name="connsiteY16" fmla="*/ 11161869 h 11285624"/>
              <a:gd name="connsiteX17" fmla="*/ 4219156 w 6513262"/>
              <a:gd name="connsiteY17" fmla="*/ 11285624 h 11285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513262" h="11285624">
                <a:moveTo>
                  <a:pt x="0" y="11285624"/>
                </a:moveTo>
                <a:lnTo>
                  <a:pt x="0" y="11118724"/>
                </a:lnTo>
                <a:lnTo>
                  <a:pt x="1" y="11118724"/>
                </a:lnTo>
                <a:lnTo>
                  <a:pt x="1" y="10587"/>
                </a:lnTo>
                <a:lnTo>
                  <a:pt x="11432" y="10587"/>
                </a:lnTo>
                <a:lnTo>
                  <a:pt x="11432" y="0"/>
                </a:lnTo>
                <a:lnTo>
                  <a:pt x="6513262" y="0"/>
                </a:lnTo>
                <a:lnTo>
                  <a:pt x="6513262" y="10588"/>
                </a:lnTo>
                <a:lnTo>
                  <a:pt x="6513262" y="166900"/>
                </a:lnTo>
                <a:lnTo>
                  <a:pt x="6513262" y="10988117"/>
                </a:lnTo>
                <a:lnTo>
                  <a:pt x="6372810" y="11117181"/>
                </a:lnTo>
                <a:lnTo>
                  <a:pt x="6341860" y="11070756"/>
                </a:lnTo>
                <a:lnTo>
                  <a:pt x="6341860" y="166900"/>
                </a:lnTo>
                <a:lnTo>
                  <a:pt x="171403" y="166900"/>
                </a:lnTo>
                <a:lnTo>
                  <a:pt x="171403" y="11118724"/>
                </a:lnTo>
                <a:lnTo>
                  <a:pt x="4310552" y="11118724"/>
                </a:lnTo>
                <a:lnTo>
                  <a:pt x="4342911" y="11161869"/>
                </a:lnTo>
                <a:lnTo>
                  <a:pt x="4219156" y="1128562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00646" y="3963527"/>
            <a:ext cx="1251428" cy="2758199"/>
            <a:chOff x="2460386" y="3756070"/>
            <a:chExt cx="1264172" cy="2786287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27812" y="3756070"/>
              <a:ext cx="1096746" cy="1232011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58751">
              <a:off x="2460386" y="4617303"/>
              <a:ext cx="885082" cy="1925054"/>
            </a:xfrm>
            <a:prstGeom prst="rect">
              <a:avLst/>
            </a:prstGeom>
          </p:spPr>
        </p:pic>
      </p:grp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AED82F3-E353-4900-99D3-2CD090E0FEB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94111" y="640842"/>
            <a:ext cx="10220900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738914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3767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4">
            <a:extLst>
              <a:ext uri="{FF2B5EF4-FFF2-40B4-BE49-F238E27FC236}">
                <a16:creationId xmlns:a16="http://schemas.microsoft.com/office/drawing/2014/main" id="{B7165DEF-E616-4890-AF3D-57D9D379148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25598" y="3684505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2" name="Picture Placeholder 14">
            <a:extLst>
              <a:ext uri="{FF2B5EF4-FFF2-40B4-BE49-F238E27FC236}">
                <a16:creationId xmlns:a16="http://schemas.microsoft.com/office/drawing/2014/main" id="{C16AC466-35BA-4450-934A-9BB571A42B7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481182" y="3684505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3" name="Picture Placeholder 14">
            <a:extLst>
              <a:ext uri="{FF2B5EF4-FFF2-40B4-BE49-F238E27FC236}">
                <a16:creationId xmlns:a16="http://schemas.microsoft.com/office/drawing/2014/main" id="{AB1A03B8-1F2B-404F-AB45-8F421D57F4B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481555" y="615355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43837709-0073-4885-B368-D1E407D275B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225598" y="615355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4" name="Freeform 13"/>
          <p:cNvSpPr/>
          <p:nvPr userDrawn="1"/>
        </p:nvSpPr>
        <p:spPr>
          <a:xfrm rot="5400000">
            <a:off x="3096043" y="-2213812"/>
            <a:ext cx="6513262" cy="11285624"/>
          </a:xfrm>
          <a:custGeom>
            <a:avLst/>
            <a:gdLst>
              <a:gd name="connsiteX0" fmla="*/ 0 w 6513262"/>
              <a:gd name="connsiteY0" fmla="*/ 11285624 h 11285624"/>
              <a:gd name="connsiteX1" fmla="*/ 0 w 6513262"/>
              <a:gd name="connsiteY1" fmla="*/ 11118724 h 11285624"/>
              <a:gd name="connsiteX2" fmla="*/ 1 w 6513262"/>
              <a:gd name="connsiteY2" fmla="*/ 11118724 h 11285624"/>
              <a:gd name="connsiteX3" fmla="*/ 1 w 6513262"/>
              <a:gd name="connsiteY3" fmla="*/ 10587 h 11285624"/>
              <a:gd name="connsiteX4" fmla="*/ 11432 w 6513262"/>
              <a:gd name="connsiteY4" fmla="*/ 10587 h 11285624"/>
              <a:gd name="connsiteX5" fmla="*/ 11432 w 6513262"/>
              <a:gd name="connsiteY5" fmla="*/ 0 h 11285624"/>
              <a:gd name="connsiteX6" fmla="*/ 6513262 w 6513262"/>
              <a:gd name="connsiteY6" fmla="*/ 0 h 11285624"/>
              <a:gd name="connsiteX7" fmla="*/ 6513262 w 6513262"/>
              <a:gd name="connsiteY7" fmla="*/ 10588 h 11285624"/>
              <a:gd name="connsiteX8" fmla="*/ 6513262 w 6513262"/>
              <a:gd name="connsiteY8" fmla="*/ 166900 h 11285624"/>
              <a:gd name="connsiteX9" fmla="*/ 6513262 w 6513262"/>
              <a:gd name="connsiteY9" fmla="*/ 10988117 h 11285624"/>
              <a:gd name="connsiteX10" fmla="*/ 6372810 w 6513262"/>
              <a:gd name="connsiteY10" fmla="*/ 11117181 h 11285624"/>
              <a:gd name="connsiteX11" fmla="*/ 6341860 w 6513262"/>
              <a:gd name="connsiteY11" fmla="*/ 11070756 h 11285624"/>
              <a:gd name="connsiteX12" fmla="*/ 6341860 w 6513262"/>
              <a:gd name="connsiteY12" fmla="*/ 166900 h 11285624"/>
              <a:gd name="connsiteX13" fmla="*/ 171403 w 6513262"/>
              <a:gd name="connsiteY13" fmla="*/ 166900 h 11285624"/>
              <a:gd name="connsiteX14" fmla="*/ 171403 w 6513262"/>
              <a:gd name="connsiteY14" fmla="*/ 11118724 h 11285624"/>
              <a:gd name="connsiteX15" fmla="*/ 4310552 w 6513262"/>
              <a:gd name="connsiteY15" fmla="*/ 11118724 h 11285624"/>
              <a:gd name="connsiteX16" fmla="*/ 4342911 w 6513262"/>
              <a:gd name="connsiteY16" fmla="*/ 11161869 h 11285624"/>
              <a:gd name="connsiteX17" fmla="*/ 4219156 w 6513262"/>
              <a:gd name="connsiteY17" fmla="*/ 11285624 h 11285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513262" h="11285624">
                <a:moveTo>
                  <a:pt x="0" y="11285624"/>
                </a:moveTo>
                <a:lnTo>
                  <a:pt x="0" y="11118724"/>
                </a:lnTo>
                <a:lnTo>
                  <a:pt x="1" y="11118724"/>
                </a:lnTo>
                <a:lnTo>
                  <a:pt x="1" y="10587"/>
                </a:lnTo>
                <a:lnTo>
                  <a:pt x="11432" y="10587"/>
                </a:lnTo>
                <a:lnTo>
                  <a:pt x="11432" y="0"/>
                </a:lnTo>
                <a:lnTo>
                  <a:pt x="6513262" y="0"/>
                </a:lnTo>
                <a:lnTo>
                  <a:pt x="6513262" y="10588"/>
                </a:lnTo>
                <a:lnTo>
                  <a:pt x="6513262" y="166900"/>
                </a:lnTo>
                <a:lnTo>
                  <a:pt x="6513262" y="10988117"/>
                </a:lnTo>
                <a:lnTo>
                  <a:pt x="6372810" y="11117181"/>
                </a:lnTo>
                <a:lnTo>
                  <a:pt x="6341860" y="11070756"/>
                </a:lnTo>
                <a:lnTo>
                  <a:pt x="6341860" y="166900"/>
                </a:lnTo>
                <a:lnTo>
                  <a:pt x="171403" y="166900"/>
                </a:lnTo>
                <a:lnTo>
                  <a:pt x="171403" y="11118724"/>
                </a:lnTo>
                <a:lnTo>
                  <a:pt x="4310552" y="11118724"/>
                </a:lnTo>
                <a:lnTo>
                  <a:pt x="4342911" y="11161869"/>
                </a:lnTo>
                <a:lnTo>
                  <a:pt x="4219156" y="1128562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00646" y="3963527"/>
            <a:ext cx="1251428" cy="2758199"/>
            <a:chOff x="2460386" y="3756070"/>
            <a:chExt cx="1264172" cy="2786287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27812" y="3756070"/>
              <a:ext cx="1096746" cy="1232011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58751">
              <a:off x="2460386" y="4617303"/>
              <a:ext cx="885082" cy="19250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825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">
            <a:extLst>
              <a:ext uri="{FF2B5EF4-FFF2-40B4-BE49-F238E27FC236}">
                <a16:creationId xmlns:a16="http://schemas.microsoft.com/office/drawing/2014/main" id="{5742EE5F-60CF-4996-9DC4-C27ECCFF0627}"/>
              </a:ext>
            </a:extLst>
          </p:cNvPr>
          <p:cNvSpPr/>
          <p:nvPr userDrawn="1"/>
        </p:nvSpPr>
        <p:spPr>
          <a:xfrm flipH="1">
            <a:off x="3831771" y="0"/>
            <a:ext cx="8360408" cy="6868886"/>
          </a:xfrm>
          <a:custGeom>
            <a:avLst/>
            <a:gdLst>
              <a:gd name="connsiteX0" fmla="*/ 0 w 2718024"/>
              <a:gd name="connsiteY0" fmla="*/ 0 h 6858000"/>
              <a:gd name="connsiteX1" fmla="*/ 2718024 w 2718024"/>
              <a:gd name="connsiteY1" fmla="*/ 0 h 6858000"/>
              <a:gd name="connsiteX2" fmla="*/ 2718024 w 2718024"/>
              <a:gd name="connsiteY2" fmla="*/ 6858000 h 6858000"/>
              <a:gd name="connsiteX3" fmla="*/ 0 w 2718024"/>
              <a:gd name="connsiteY3" fmla="*/ 6858000 h 6858000"/>
              <a:gd name="connsiteX4" fmla="*/ 0 w 2718024"/>
              <a:gd name="connsiteY4" fmla="*/ 0 h 6858000"/>
              <a:gd name="connsiteX0" fmla="*/ 0 w 2718024"/>
              <a:gd name="connsiteY0" fmla="*/ 6858000 h 6858000"/>
              <a:gd name="connsiteX1" fmla="*/ 2718024 w 2718024"/>
              <a:gd name="connsiteY1" fmla="*/ 0 h 6858000"/>
              <a:gd name="connsiteX2" fmla="*/ 2718024 w 2718024"/>
              <a:gd name="connsiteY2" fmla="*/ 6858000 h 6858000"/>
              <a:gd name="connsiteX3" fmla="*/ 0 w 2718024"/>
              <a:gd name="connsiteY3" fmla="*/ 6858000 h 6858000"/>
              <a:gd name="connsiteX0" fmla="*/ 0 w 9162367"/>
              <a:gd name="connsiteY0" fmla="*/ 6868886 h 6868886"/>
              <a:gd name="connsiteX1" fmla="*/ 9162367 w 9162367"/>
              <a:gd name="connsiteY1" fmla="*/ 0 h 6868886"/>
              <a:gd name="connsiteX2" fmla="*/ 9162367 w 9162367"/>
              <a:gd name="connsiteY2" fmla="*/ 6858000 h 6868886"/>
              <a:gd name="connsiteX3" fmla="*/ 0 w 9162367"/>
              <a:gd name="connsiteY3" fmla="*/ 6868886 h 6868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62367" h="6868886">
                <a:moveTo>
                  <a:pt x="0" y="6868886"/>
                </a:moveTo>
                <a:lnTo>
                  <a:pt x="9162367" y="0"/>
                </a:lnTo>
                <a:lnTo>
                  <a:pt x="9162367" y="6858000"/>
                </a:lnTo>
                <a:lnTo>
                  <a:pt x="0" y="686888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9" name="Rectangle 2">
            <a:extLst>
              <a:ext uri="{FF2B5EF4-FFF2-40B4-BE49-F238E27FC236}">
                <a16:creationId xmlns:a16="http://schemas.microsoft.com/office/drawing/2014/main" id="{D072C73F-4BE8-4869-9545-239417D1D13E}"/>
              </a:ext>
            </a:extLst>
          </p:cNvPr>
          <p:cNvSpPr/>
          <p:nvPr userDrawn="1"/>
        </p:nvSpPr>
        <p:spPr>
          <a:xfrm>
            <a:off x="0" y="0"/>
            <a:ext cx="3831771" cy="68688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 sz="1800"/>
          </a:p>
        </p:txBody>
      </p:sp>
      <p:sp>
        <p:nvSpPr>
          <p:cNvPr id="14" name="Picture Placeholder 14"/>
          <p:cNvSpPr>
            <a:spLocks noGrp="1"/>
          </p:cNvSpPr>
          <p:nvPr>
            <p:ph type="pic" sz="quarter" idx="13" hasCustomPrompt="1"/>
          </p:nvPr>
        </p:nvSpPr>
        <p:spPr>
          <a:xfrm>
            <a:off x="8225598" y="3617830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7" name="Picture Placeholder 14"/>
          <p:cNvSpPr>
            <a:spLocks noGrp="1"/>
          </p:cNvSpPr>
          <p:nvPr>
            <p:ph type="pic" sz="quarter" idx="12" hasCustomPrompt="1"/>
          </p:nvPr>
        </p:nvSpPr>
        <p:spPr>
          <a:xfrm>
            <a:off x="4481182" y="3617830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0" hasCustomPrompt="1"/>
          </p:nvPr>
        </p:nvSpPr>
        <p:spPr>
          <a:xfrm>
            <a:off x="4481555" y="548680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6" name="Picture Placeholder 14"/>
          <p:cNvSpPr>
            <a:spLocks noGrp="1"/>
          </p:cNvSpPr>
          <p:nvPr>
            <p:ph type="pic" sz="quarter" idx="11" hasCustomPrompt="1"/>
          </p:nvPr>
        </p:nvSpPr>
        <p:spPr>
          <a:xfrm>
            <a:off x="8225598" y="548680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4425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9Slide.vn - 2019">
            <a:extLst>
              <a:ext uri="{FF2B5EF4-FFF2-40B4-BE49-F238E27FC236}">
                <a16:creationId xmlns:a16="http://schemas.microsoft.com/office/drawing/2014/main" id="{6C9228C3-E962-4A1C-9620-3867F8D5CD65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</p:spTree>
    <p:extLst>
      <p:ext uri="{BB962C8B-B14F-4D97-AF65-F5344CB8AC3E}">
        <p14:creationId xmlns:p14="http://schemas.microsoft.com/office/powerpoint/2010/main" val="3731046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89" r:id="rId2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9Slide.vn - 2019">
            <a:extLst>
              <a:ext uri="{FF2B5EF4-FFF2-40B4-BE49-F238E27FC236}">
                <a16:creationId xmlns:a16="http://schemas.microsoft.com/office/drawing/2014/main" id="{0F090D48-CB01-4721-A128-5CC7068FAAD0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</p:spTree>
    <p:extLst>
      <p:ext uri="{BB962C8B-B14F-4D97-AF65-F5344CB8AC3E}">
        <p14:creationId xmlns:p14="http://schemas.microsoft.com/office/powerpoint/2010/main" val="2670174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54" r:id="rId3"/>
    <p:sldLayoutId id="2147483690" r:id="rId4"/>
    <p:sldLayoutId id="2147483686" r:id="rId5"/>
    <p:sldLayoutId id="2147483705" r:id="rId6"/>
    <p:sldLayoutId id="2147483700" r:id="rId7"/>
    <p:sldLayoutId id="2147483706" r:id="rId8"/>
    <p:sldLayoutId id="2147483702" r:id="rId9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9Slide.vn - 2019">
            <a:extLst>
              <a:ext uri="{FF2B5EF4-FFF2-40B4-BE49-F238E27FC236}">
                <a16:creationId xmlns:a16="http://schemas.microsoft.com/office/drawing/2014/main" id="{A8A63097-0FA6-4B1A-8C69-FA497CCBDC21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</p:spTree>
    <p:extLst>
      <p:ext uri="{BB962C8B-B14F-4D97-AF65-F5344CB8AC3E}">
        <p14:creationId xmlns:p14="http://schemas.microsoft.com/office/powerpoint/2010/main" val="2375178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712" r:id="rId2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376489">
            <a:off x="8412519" y="369885"/>
            <a:ext cx="3763243" cy="117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44036" y="0"/>
            <a:ext cx="12147963" cy="1223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ĐƠN KHẨU PHẦN ĂN CHO HỌC SINH BÁN TRÚ </a:t>
            </a:r>
          </a:p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HỒNG GAI </a:t>
            </a:r>
            <a:r>
              <a:rPr lang="en-AE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 SỞ 2</a:t>
            </a:r>
            <a:endParaRPr lang="en-US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28</a:t>
            </a:r>
          </a:p>
          <a:p>
            <a:pPr algn="ctr"/>
            <a:endParaRPr lang="en-US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30/03/2026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03/04/2026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7" name="Rectangle 6"/>
          <p:cNvSpPr/>
          <p:nvPr/>
        </p:nvSpPr>
        <p:spPr>
          <a:xfrm>
            <a:off x="-52216" y="5013584"/>
            <a:ext cx="12244215" cy="187810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 vị cung cấp cơm suất: 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 TY CP HỒNG ĐỨC</a:t>
            </a:r>
          </a:p>
          <a:p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 chỉ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ty</a:t>
            </a:r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Tổ 3 khu 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5A</a:t>
            </a:r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hường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Cẩm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</a:t>
            </a:r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Quảng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Ninh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 và tên đại diện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ty: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Hiến</a:t>
            </a:r>
            <a:endParaRPr lang="vi-VN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bếp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Ô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13-14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C1-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5-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8-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P.Hạ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 </a:t>
            </a:r>
            <a:r>
              <a:rPr lang="en-AE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Quảng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Ninh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 và tên đại diện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bếp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điện thoại: 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0877333456</a:t>
            </a:r>
          </a:p>
          <a:p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			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duyệt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vi-VN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</a:t>
            </a:r>
          </a:p>
          <a:p>
            <a:endParaRPr lang="en-US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1800411"/>
              </p:ext>
            </p:extLst>
          </p:nvPr>
        </p:nvGraphicFramePr>
        <p:xfrm>
          <a:off x="145894" y="1663778"/>
          <a:ext cx="12063995" cy="336631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29169">
                  <a:extLst>
                    <a:ext uri="{9D8B030D-6E8A-4147-A177-3AD203B41FA5}">
                      <a16:colId xmlns:a16="http://schemas.microsoft.com/office/drawing/2014/main" val="1875427093"/>
                    </a:ext>
                  </a:extLst>
                </a:gridCol>
                <a:gridCol w="20742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4489">
                  <a:extLst>
                    <a:ext uri="{9D8B030D-6E8A-4147-A177-3AD203B41FA5}">
                      <a16:colId xmlns:a16="http://schemas.microsoft.com/office/drawing/2014/main" val="3900563142"/>
                    </a:ext>
                  </a:extLst>
                </a:gridCol>
                <a:gridCol w="2069821">
                  <a:extLst>
                    <a:ext uri="{9D8B030D-6E8A-4147-A177-3AD203B41FA5}">
                      <a16:colId xmlns:a16="http://schemas.microsoft.com/office/drawing/2014/main" val="4210917184"/>
                    </a:ext>
                  </a:extLst>
                </a:gridCol>
                <a:gridCol w="2407273">
                  <a:extLst>
                    <a:ext uri="{9D8B030D-6E8A-4147-A177-3AD203B41FA5}">
                      <a16:colId xmlns:a16="http://schemas.microsoft.com/office/drawing/2014/main" val="1161714158"/>
                    </a:ext>
                  </a:extLst>
                </a:gridCol>
                <a:gridCol w="2409039">
                  <a:extLst>
                    <a:ext uri="{9D8B030D-6E8A-4147-A177-3AD203B41FA5}">
                      <a16:colId xmlns:a16="http://schemas.microsoft.com/office/drawing/2014/main" val="69614989"/>
                    </a:ext>
                  </a:extLst>
                </a:gridCol>
              </a:tblGrid>
              <a:tr h="40081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 (30/03)</a:t>
                      </a:r>
                      <a:endParaRPr lang="en-US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 (31/03)</a:t>
                      </a:r>
                      <a:endParaRPr lang="en-US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 (01/04)</a:t>
                      </a:r>
                      <a:endParaRPr lang="en-US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 (02/04)</a:t>
                      </a:r>
                      <a:endParaRPr lang="en-US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 (03/04)</a:t>
                      </a:r>
                      <a:endParaRPr lang="en-US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400515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vi-VN" sz="1400" b="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Món cơm</a:t>
                      </a:r>
                      <a:endParaRPr lang="en-US" sz="14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vi-VN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trắng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vi-VN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trắng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vi-VN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trắng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vi-VN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trắng     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vi-VN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trắng             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3032731"/>
                  </a:ext>
                </a:extLst>
              </a:tr>
              <a:tr h="597413">
                <a:tc>
                  <a:txBody>
                    <a:bodyPr/>
                    <a:lstStyle/>
                    <a:p>
                      <a:pPr algn="ctr"/>
                      <a:r>
                        <a:rPr lang="en-US" sz="1400" b="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Món</a:t>
                      </a:r>
                      <a:r>
                        <a:rPr lang="en-US" sz="1400" b="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endParaRPr lang="en-US" sz="14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kho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tàu</a:t>
                      </a:r>
                      <a:endParaRPr lang="vi-VN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chiên</a:t>
                      </a:r>
                      <a:endParaRPr lang="vi-VN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nướng</a:t>
                      </a:r>
                      <a:endParaRPr lang="vi-VN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băm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đảo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hành</a:t>
                      </a:r>
                      <a:endParaRPr lang="vi-VN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Sườn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rim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nước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dừa</a:t>
                      </a:r>
                      <a:endParaRPr lang="vi-VN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92874029"/>
                  </a:ext>
                </a:extLst>
              </a:tr>
              <a:tr h="570500">
                <a:tc>
                  <a:txBody>
                    <a:bodyPr/>
                    <a:lstStyle/>
                    <a:p>
                      <a:pPr algn="ctr"/>
                      <a:r>
                        <a:rPr lang="en-US" sz="1400" b="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Món</a:t>
                      </a:r>
                      <a:r>
                        <a:rPr lang="en-US" sz="1400" b="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endParaRPr lang="en-US" sz="14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Ruốc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endParaRPr lang="vi-VN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băm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củ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quả</a:t>
                      </a:r>
                      <a:endParaRPr lang="vi-VN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chao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sóc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mắm</a:t>
                      </a:r>
                      <a:endParaRPr lang="vi-VN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endParaRPr lang="vi-VN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Tép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rim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ngọt</a:t>
                      </a:r>
                      <a:endParaRPr lang="vi-VN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86564745"/>
                  </a:ext>
                </a:extLst>
              </a:tr>
              <a:tr h="597413">
                <a:tc>
                  <a:txBody>
                    <a:bodyPr/>
                    <a:lstStyle/>
                    <a:p>
                      <a:pPr algn="ctr"/>
                      <a:r>
                        <a:rPr lang="en-US" sz="1400" b="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Món</a:t>
                      </a:r>
                      <a:r>
                        <a:rPr lang="en-US" sz="1400" b="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rau</a:t>
                      </a:r>
                      <a:endParaRPr lang="en-US" sz="14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vi-VN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 su xào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Bí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xanh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vi-VN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Củ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vi-VN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hào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endParaRPr lang="vi-VN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vi-VN" sz="1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Bắp cải, cà rốt xào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59451531"/>
                  </a:ext>
                </a:extLst>
              </a:tr>
              <a:tr h="682014">
                <a:tc>
                  <a:txBody>
                    <a:bodyPr/>
                    <a:lstStyle/>
                    <a:p>
                      <a:pPr algn="ctr"/>
                      <a:r>
                        <a:rPr lang="en-US" sz="1400" b="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endParaRPr lang="en-US" sz="14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vi-VN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khoai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tây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vi-VN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 thịt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vi-VN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phụ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băm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vi-VN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thảo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endParaRPr lang="vi-VN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vi-VN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bí</a:t>
                      </a:r>
                      <a:r>
                        <a:rPr lang="en-US" sz="1800" b="0" i="1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xanh </a:t>
                      </a:r>
                      <a:r>
                        <a:rPr lang="vi-VN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 tôm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vi-VN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củ quả ninh xương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00550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113738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over and End Slide Master">
  <a:themeElements>
    <a:clrScheme name="allppt-flowe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D302"/>
      </a:accent1>
      <a:accent2>
        <a:srgbClr val="12E6E6"/>
      </a:accent2>
      <a:accent3>
        <a:srgbClr val="FFD302"/>
      </a:accent3>
      <a:accent4>
        <a:srgbClr val="12E6E6"/>
      </a:accent4>
      <a:accent5>
        <a:srgbClr val="FFD302"/>
      </a:accent5>
      <a:accent6>
        <a:srgbClr val="12E6E6"/>
      </a:accent6>
      <a:hlink>
        <a:srgbClr val="262626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PPT- YELLOW FLOWE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D302"/>
      </a:accent1>
      <a:accent2>
        <a:srgbClr val="12E6E6"/>
      </a:accent2>
      <a:accent3>
        <a:srgbClr val="FFD302"/>
      </a:accent3>
      <a:accent4>
        <a:srgbClr val="12E6E6"/>
      </a:accent4>
      <a:accent5>
        <a:srgbClr val="FFD302"/>
      </a:accent5>
      <a:accent6>
        <a:srgbClr val="12E6E6"/>
      </a:accent6>
      <a:hlink>
        <a:srgbClr val="262626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allppt-flowe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D302"/>
      </a:accent1>
      <a:accent2>
        <a:srgbClr val="12E6E6"/>
      </a:accent2>
      <a:accent3>
        <a:srgbClr val="FFD302"/>
      </a:accent3>
      <a:accent4>
        <a:srgbClr val="12E6E6"/>
      </a:accent4>
      <a:accent5>
        <a:srgbClr val="FFD302"/>
      </a:accent5>
      <a:accent6>
        <a:srgbClr val="12E6E6"/>
      </a:accent6>
      <a:hlink>
        <a:srgbClr val="262626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5545</TotalTime>
  <Words>237</Words>
  <Application>Microsoft Office PowerPoint</Application>
  <PresentationFormat>Widescreen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맑은 고딕</vt:lpstr>
      <vt:lpstr>Arial</vt:lpstr>
      <vt:lpstr>Arial Unicode MS</vt:lpstr>
      <vt:lpstr>Times New Roman</vt:lpstr>
      <vt:lpstr>Cover and End Slide Master</vt:lpstr>
      <vt:lpstr>Contents Slide Master</vt:lpstr>
      <vt:lpstr>Section Break Slide Master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9Slide.vn</dc:subject>
  <dc:creator>Admin</dc:creator>
  <dc:description>9Slide.vn</dc:description>
  <cp:lastModifiedBy>Windows User</cp:lastModifiedBy>
  <cp:revision>1094</cp:revision>
  <cp:lastPrinted>2024-02-25T07:53:09Z</cp:lastPrinted>
  <dcterms:created xsi:type="dcterms:W3CDTF">2018-04-24T17:14:44Z</dcterms:created>
  <dcterms:modified xsi:type="dcterms:W3CDTF">2026-03-28T13:15:42Z</dcterms:modified>
  <cp:category>9Slide.vn</cp:category>
</cp:coreProperties>
</file>