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"/>
  </p:notesMasterIdLst>
  <p:sldIdLst>
    <p:sldId id="413" r:id="rId4"/>
  </p:sldIdLst>
  <p:sldSz cx="12192000" cy="6858000"/>
  <p:notesSz cx="6735763" cy="9866313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E3FEF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79818" autoAdjust="0"/>
  </p:normalViewPr>
  <p:slideViewPr>
    <p:cSldViewPr snapToGrid="0">
      <p:cViewPr varScale="1">
        <p:scale>
          <a:sx n="87" d="100"/>
          <a:sy n="87" d="100"/>
        </p:scale>
        <p:origin x="782" y="58"/>
      </p:cViewPr>
      <p:guideLst>
        <p:guide orient="horz" pos="2546"/>
        <p:guide pos="3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53E57A0-325A-461F-B589-7457E49B0259}" type="datetimeFigureOut">
              <a:rPr lang="ko-KR" altLang="en-US" smtClean="0"/>
              <a:t>2026-03-22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D87B2C-5980-4247-AB1A-4C2C82E019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04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7B2C-5980-4247-AB1A-4C2C82E0197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4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 userDrawn="1"/>
        </p:nvSpPr>
        <p:spPr>
          <a:xfrm>
            <a:off x="-148" y="4492189"/>
            <a:ext cx="12192148" cy="2365811"/>
          </a:xfrm>
          <a:custGeom>
            <a:avLst/>
            <a:gdLst>
              <a:gd name="connsiteX0" fmla="*/ 6096001 w 12192148"/>
              <a:gd name="connsiteY0" fmla="*/ 0 h 2365811"/>
              <a:gd name="connsiteX1" fmla="*/ 12000061 w 12192148"/>
              <a:gd name="connsiteY1" fmla="*/ 1238125 h 2365811"/>
              <a:gd name="connsiteX2" fmla="*/ 12192148 w 12192148"/>
              <a:gd name="connsiteY2" fmla="*/ 1378623 h 2365811"/>
              <a:gd name="connsiteX3" fmla="*/ 12192148 w 12192148"/>
              <a:gd name="connsiteY3" fmla="*/ 2365811 h 2365811"/>
              <a:gd name="connsiteX4" fmla="*/ 0 w 12192148"/>
              <a:gd name="connsiteY4" fmla="*/ 2365811 h 2365811"/>
              <a:gd name="connsiteX5" fmla="*/ 0 w 12192148"/>
              <a:gd name="connsiteY5" fmla="*/ 1378515 h 2365811"/>
              <a:gd name="connsiteX6" fmla="*/ 191939 w 12192148"/>
              <a:gd name="connsiteY6" fmla="*/ 1238125 h 2365811"/>
              <a:gd name="connsiteX7" fmla="*/ 6096001 w 12192148"/>
              <a:gd name="connsiteY7" fmla="*/ 0 h 236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148" h="2365811">
                <a:moveTo>
                  <a:pt x="6096001" y="0"/>
                </a:moveTo>
                <a:cubicBezTo>
                  <a:pt x="8645451" y="0"/>
                  <a:pt x="10863039" y="500643"/>
                  <a:pt x="12000061" y="1238125"/>
                </a:cubicBezTo>
                <a:lnTo>
                  <a:pt x="12192148" y="1378623"/>
                </a:lnTo>
                <a:lnTo>
                  <a:pt x="12192148" y="2365811"/>
                </a:lnTo>
                <a:lnTo>
                  <a:pt x="0" y="2365811"/>
                </a:lnTo>
                <a:lnTo>
                  <a:pt x="0" y="1378515"/>
                </a:lnTo>
                <a:lnTo>
                  <a:pt x="191939" y="1238125"/>
                </a:lnTo>
                <a:cubicBezTo>
                  <a:pt x="1328962" y="500643"/>
                  <a:pt x="3546549" y="0"/>
                  <a:pt x="60960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213901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5789965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19" y="914400"/>
            <a:ext cx="3862165" cy="36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  <p:sp>
        <p:nvSpPr>
          <p:cNvPr id="7" name="Rectangle 3">
            <a:extLst>
              <a:ext uri="{FF2B5EF4-FFF2-40B4-BE49-F238E27FC236}">
                <a16:creationId xmlns:a16="http://schemas.microsoft.com/office/drawing/2014/main" id="{2E4470BE-467F-42F1-9CCD-604F8475C0F0}"/>
              </a:ext>
            </a:extLst>
          </p:cNvPr>
          <p:cNvSpPr/>
          <p:nvPr userDrawn="1"/>
        </p:nvSpPr>
        <p:spPr>
          <a:xfrm>
            <a:off x="6763562" y="812852"/>
            <a:ext cx="4618769" cy="2162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7D00C1B7-75A1-4F82-8622-26140BEEEF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53976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B8FA30A1-B36C-4B48-BDE6-4FC32641C9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58769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179D2BD8-8AD2-49DD-BD2B-0037253081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53976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6CE268C-A6A7-4425-8A10-083E0F7949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58769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C351CBC6-A360-43D0-ADEE-814396B260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63562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066A9285-2A1E-463A-A43A-7AC28AEAE3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368355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255979" y="536627"/>
            <a:ext cx="5216403" cy="26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19171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3487575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5" hasCustomPrompt="1"/>
          </p:nvPr>
        </p:nvSpPr>
        <p:spPr>
          <a:xfrm>
            <a:off x="719171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3487575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55979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9024382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014BF118-7805-4CE3-BFFB-7B8D38F86890}"/>
              </a:ext>
            </a:extLst>
          </p:cNvPr>
          <p:cNvSpPr/>
          <p:nvPr userDrawn="1"/>
        </p:nvSpPr>
        <p:spPr>
          <a:xfrm>
            <a:off x="0" y="6691672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5E817235-5A77-4E74-B757-BB579DCFDBE3}"/>
              </a:ext>
            </a:extLst>
          </p:cNvPr>
          <p:cNvSpPr/>
          <p:nvPr userDrawn="1"/>
        </p:nvSpPr>
        <p:spPr>
          <a:xfrm>
            <a:off x="0" y="540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60902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964694" y="1596858"/>
            <a:ext cx="8489344" cy="3664284"/>
            <a:chOff x="2494092" y="1596858"/>
            <a:chExt cx="8489344" cy="3664284"/>
          </a:xfrm>
        </p:grpSpPr>
        <p:sp>
          <p:nvSpPr>
            <p:cNvPr id="5" name="Freeform 4"/>
            <p:cNvSpPr/>
            <p:nvPr/>
          </p:nvSpPr>
          <p:spPr>
            <a:xfrm>
              <a:off x="3453793" y="2328673"/>
              <a:ext cx="7529643" cy="2200654"/>
            </a:xfrm>
            <a:custGeom>
              <a:avLst/>
              <a:gdLst>
                <a:gd name="connsiteX0" fmla="*/ 7402052 w 7529643"/>
                <a:gd name="connsiteY0" fmla="*/ 0 h 2200654"/>
                <a:gd name="connsiteX1" fmla="*/ 7529643 w 7529643"/>
                <a:gd name="connsiteY1" fmla="*/ 0 h 2200654"/>
                <a:gd name="connsiteX2" fmla="*/ 7529643 w 7529643"/>
                <a:gd name="connsiteY2" fmla="*/ 2198803 h 2200654"/>
                <a:gd name="connsiteX3" fmla="*/ 7525088 w 7529643"/>
                <a:gd name="connsiteY3" fmla="*/ 2198803 h 2200654"/>
                <a:gd name="connsiteX4" fmla="*/ 7525088 w 7529643"/>
                <a:gd name="connsiteY4" fmla="*/ 2200654 h 2200654"/>
                <a:gd name="connsiteX5" fmla="*/ 0 w 7529643"/>
                <a:gd name="connsiteY5" fmla="*/ 2200654 h 2200654"/>
                <a:gd name="connsiteX6" fmla="*/ 48950 w 7529643"/>
                <a:gd name="connsiteY6" fmla="*/ 2140088 h 2200654"/>
                <a:gd name="connsiteX7" fmla="*/ 29477 w 7529643"/>
                <a:gd name="connsiteY7" fmla="*/ 2087395 h 2200654"/>
                <a:gd name="connsiteX8" fmla="*/ 7402052 w 7529643"/>
                <a:gd name="connsiteY8" fmla="*/ 2087395 h 2200654"/>
                <a:gd name="connsiteX9" fmla="*/ 7402052 w 7529643"/>
                <a:gd name="connsiteY9" fmla="*/ 115110 h 2200654"/>
                <a:gd name="connsiteX10" fmla="*/ 269359 w 7529643"/>
                <a:gd name="connsiteY10" fmla="*/ 115110 h 2200654"/>
                <a:gd name="connsiteX11" fmla="*/ 351292 w 7529643"/>
                <a:gd name="connsiteY11" fmla="*/ 75314 h 2200654"/>
                <a:gd name="connsiteX12" fmla="*/ 406389 w 7529643"/>
                <a:gd name="connsiteY12" fmla="*/ 1851 h 2200654"/>
                <a:gd name="connsiteX13" fmla="*/ 7402052 w 7529643"/>
                <a:gd name="connsiteY13" fmla="*/ 1851 h 2200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529643" h="2200654">
                  <a:moveTo>
                    <a:pt x="7402052" y="0"/>
                  </a:moveTo>
                  <a:lnTo>
                    <a:pt x="7529643" y="0"/>
                  </a:lnTo>
                  <a:lnTo>
                    <a:pt x="7529643" y="2198803"/>
                  </a:lnTo>
                  <a:lnTo>
                    <a:pt x="7525088" y="2198803"/>
                  </a:lnTo>
                  <a:lnTo>
                    <a:pt x="7525088" y="2200654"/>
                  </a:lnTo>
                  <a:lnTo>
                    <a:pt x="0" y="2200654"/>
                  </a:lnTo>
                  <a:lnTo>
                    <a:pt x="48950" y="2140088"/>
                  </a:lnTo>
                  <a:lnTo>
                    <a:pt x="29477" y="2087395"/>
                  </a:lnTo>
                  <a:lnTo>
                    <a:pt x="7402052" y="2087395"/>
                  </a:lnTo>
                  <a:lnTo>
                    <a:pt x="7402052" y="115110"/>
                  </a:lnTo>
                  <a:lnTo>
                    <a:pt x="269359" y="115110"/>
                  </a:lnTo>
                  <a:lnTo>
                    <a:pt x="351292" y="75314"/>
                  </a:lnTo>
                  <a:lnTo>
                    <a:pt x="406389" y="1851"/>
                  </a:lnTo>
                  <a:lnTo>
                    <a:pt x="7402052" y="185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092" y="1596858"/>
              <a:ext cx="3876628" cy="3664284"/>
            </a:xfrm>
            <a:prstGeom prst="rect">
              <a:avLst/>
            </a:prstGeom>
          </p:spPr>
        </p:pic>
      </p:grp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6831" y="3030458"/>
            <a:ext cx="6188241" cy="6774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6831" y="3707874"/>
            <a:ext cx="6188241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912218" y="1945484"/>
            <a:ext cx="916603" cy="10296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802250" y="3865196"/>
            <a:ext cx="430217" cy="5073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388" y="3037981"/>
            <a:ext cx="739351" cy="8718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1547">
            <a:off x="1327889" y="2982823"/>
            <a:ext cx="566537" cy="6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8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405815" y="738963"/>
            <a:ext cx="5380074" cy="53800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589027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161" y="898451"/>
            <a:ext cx="1610659" cy="1809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307" y="2604723"/>
            <a:ext cx="1252880" cy="1407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2767535" y="1645673"/>
            <a:ext cx="904791" cy="101638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46" y="898451"/>
            <a:ext cx="1297615" cy="145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6785431" y="360943"/>
            <a:ext cx="904791" cy="10163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8903399" y="2088375"/>
            <a:ext cx="606427" cy="6812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2591871" y="650640"/>
            <a:ext cx="517665" cy="581511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96005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5131889" y="4434320"/>
            <a:ext cx="1003670" cy="11274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700" y="1075575"/>
            <a:ext cx="776127" cy="8718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626" y="3800030"/>
            <a:ext cx="1243348" cy="13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61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17635" y="640842"/>
            <a:ext cx="99973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611326" y="178379"/>
            <a:ext cx="780533" cy="87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513320" y="1676358"/>
            <a:ext cx="310679" cy="3489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7627">
            <a:off x="1004969" y="1059226"/>
            <a:ext cx="544562" cy="6117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4" y="308920"/>
            <a:ext cx="131474" cy="8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2" y="1200543"/>
            <a:ext cx="177573" cy="110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9042">
            <a:off x="1912590" y="153001"/>
            <a:ext cx="237894" cy="14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6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AED82F3-E353-4900-99D3-2CD090E0FE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7389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4">
            <a:extLst>
              <a:ext uri="{FF2B5EF4-FFF2-40B4-BE49-F238E27FC236}">
                <a16:creationId xmlns:a16="http://schemas.microsoft.com/office/drawing/2014/main" id="{B7165DEF-E616-4890-AF3D-57D9D37914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2" name="Picture Placeholder 14">
            <a:extLst>
              <a:ext uri="{FF2B5EF4-FFF2-40B4-BE49-F238E27FC236}">
                <a16:creationId xmlns:a16="http://schemas.microsoft.com/office/drawing/2014/main" id="{C16AC466-35BA-4450-934A-9BB571A42B7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B1A03B8-1F2B-404F-AB45-8F421D57F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3837709-0073-4885-B368-D1E407D275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>
            <a:extLst>
              <a:ext uri="{FF2B5EF4-FFF2-40B4-BE49-F238E27FC236}">
                <a16:creationId xmlns:a16="http://schemas.microsoft.com/office/drawing/2014/main" id="{5742EE5F-60CF-4996-9DC4-C27ECCFF0627}"/>
              </a:ext>
            </a:extLst>
          </p:cNvPr>
          <p:cNvSpPr/>
          <p:nvPr userDrawn="1"/>
        </p:nvSpPr>
        <p:spPr>
          <a:xfrm flipH="1">
            <a:off x="3831771" y="0"/>
            <a:ext cx="8360408" cy="6868886"/>
          </a:xfrm>
          <a:custGeom>
            <a:avLst/>
            <a:gdLst>
              <a:gd name="connsiteX0" fmla="*/ 0 w 2718024"/>
              <a:gd name="connsiteY0" fmla="*/ 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4" fmla="*/ 0 w 2718024"/>
              <a:gd name="connsiteY4" fmla="*/ 0 h 6858000"/>
              <a:gd name="connsiteX0" fmla="*/ 0 w 2718024"/>
              <a:gd name="connsiteY0" fmla="*/ 685800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0" fmla="*/ 0 w 9162367"/>
              <a:gd name="connsiteY0" fmla="*/ 6868886 h 6868886"/>
              <a:gd name="connsiteX1" fmla="*/ 9162367 w 9162367"/>
              <a:gd name="connsiteY1" fmla="*/ 0 h 6868886"/>
              <a:gd name="connsiteX2" fmla="*/ 9162367 w 9162367"/>
              <a:gd name="connsiteY2" fmla="*/ 6858000 h 6868886"/>
              <a:gd name="connsiteX3" fmla="*/ 0 w 9162367"/>
              <a:gd name="connsiteY3" fmla="*/ 6868886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367" h="6868886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D072C73F-4BE8-4869-9545-239417D1D13E}"/>
              </a:ext>
            </a:extLst>
          </p:cNvPr>
          <p:cNvSpPr/>
          <p:nvPr userDrawn="1"/>
        </p:nvSpPr>
        <p:spPr>
          <a:xfrm>
            <a:off x="0" y="0"/>
            <a:ext cx="3831771" cy="6868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6C9228C3-E962-4A1C-9620-3867F8D5CD6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0F090D48-CB01-4721-A128-5CC7068FAAD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4" r:id="rId3"/>
    <p:sldLayoutId id="2147483690" r:id="rId4"/>
    <p:sldLayoutId id="2147483686" r:id="rId5"/>
    <p:sldLayoutId id="2147483705" r:id="rId6"/>
    <p:sldLayoutId id="2147483700" r:id="rId7"/>
    <p:sldLayoutId id="2147483706" r:id="rId8"/>
    <p:sldLayoutId id="2147483702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A8A63097-0FA6-4B1A-8C69-FA497CCBDC21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6489">
            <a:off x="8412519" y="369885"/>
            <a:ext cx="3763243" cy="11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4036" y="0"/>
            <a:ext cx="12147963" cy="1223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KHẨU PHẦN ĂN CHO HỌC SINH BÁN TRÚ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HỒNG GAI </a:t>
            </a:r>
            <a:r>
              <a:rPr lang="en-A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SỞ 2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23/03/2026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27/03/2026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-52216" y="5013584"/>
            <a:ext cx="12244215" cy="18781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vị cung cấp cơm suất: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TY CP HỒNG ĐỨC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chỉ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Tổ 3 khu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5A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ty: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Ô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13-14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C1-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8-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P.Hạ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AE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điện thoại: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0877333456</a:t>
            </a: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</a:t>
            </a:r>
          </a:p>
          <a:p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566050"/>
              </p:ext>
            </p:extLst>
          </p:nvPr>
        </p:nvGraphicFramePr>
        <p:xfrm>
          <a:off x="145894" y="1663778"/>
          <a:ext cx="12063995" cy="33663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29169">
                  <a:extLst>
                    <a:ext uri="{9D8B030D-6E8A-4147-A177-3AD203B41FA5}">
                      <a16:colId xmlns:a16="http://schemas.microsoft.com/office/drawing/2014/main" val="1875427093"/>
                    </a:ext>
                  </a:extLst>
                </a:gridCol>
                <a:gridCol w="2073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6677">
                  <a:extLst>
                    <a:ext uri="{9D8B030D-6E8A-4147-A177-3AD203B41FA5}">
                      <a16:colId xmlns:a16="http://schemas.microsoft.com/office/drawing/2014/main" val="3900563142"/>
                    </a:ext>
                  </a:extLst>
                </a:gridCol>
                <a:gridCol w="2118192">
                  <a:extLst>
                    <a:ext uri="{9D8B030D-6E8A-4147-A177-3AD203B41FA5}">
                      <a16:colId xmlns:a16="http://schemas.microsoft.com/office/drawing/2014/main" val="4210917184"/>
                    </a:ext>
                  </a:extLst>
                </a:gridCol>
                <a:gridCol w="2407273">
                  <a:extLst>
                    <a:ext uri="{9D8B030D-6E8A-4147-A177-3AD203B41FA5}">
                      <a16:colId xmlns:a16="http://schemas.microsoft.com/office/drawing/2014/main" val="1161714158"/>
                    </a:ext>
                  </a:extLst>
                </a:gridCol>
                <a:gridCol w="2409039">
                  <a:extLst>
                    <a:ext uri="{9D8B030D-6E8A-4147-A177-3AD203B41FA5}">
                      <a16:colId xmlns:a16="http://schemas.microsoft.com/office/drawing/2014/main" val="69614989"/>
                    </a:ext>
                  </a:extLst>
                </a:gridCol>
              </a:tblGrid>
              <a:tr h="40081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(23/03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(24/03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(25/03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(26/03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27/03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051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 cơm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trắng           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032731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nhồi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băm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gừng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92874029"/>
                  </a:ext>
                </a:extLst>
              </a:tr>
              <a:tr h="570500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Thit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băm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Muối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vừng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6564745"/>
                  </a:ext>
                </a:extLst>
              </a:tr>
              <a:tr h="597413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su xào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 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 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 </a:t>
                      </a:r>
                      <a:r>
                        <a:rPr lang="vi-VN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451531"/>
                  </a:ext>
                </a:extLst>
              </a:tr>
              <a:tr h="682014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ngao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</a:t>
                      </a:r>
                      <a:r>
                        <a:rPr lang="en-US" sz="18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vi-VN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8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ninh</a:t>
                      </a:r>
                      <a:r>
                        <a:rPr lang="en-US" sz="1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8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endParaRPr lang="vi-VN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550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1373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ver and End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YELLOW 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5465</TotalTime>
  <Words>228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Arial Unicode MS</vt:lpstr>
      <vt:lpstr>Times New Roman</vt:lpstr>
      <vt:lpstr>Cover and End Slide Master</vt:lpstr>
      <vt:lpstr>Contents Slide Master</vt:lpstr>
      <vt:lpstr>Section Break Slide Master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Windows User</cp:lastModifiedBy>
  <cp:revision>1100</cp:revision>
  <cp:lastPrinted>2024-02-25T07:53:09Z</cp:lastPrinted>
  <dcterms:created xsi:type="dcterms:W3CDTF">2018-04-24T17:14:44Z</dcterms:created>
  <dcterms:modified xsi:type="dcterms:W3CDTF">2026-03-22T01:25:36Z</dcterms:modified>
  <cp:category>9Slide.vn</cp:category>
</cp:coreProperties>
</file>