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ppt/media/image26.jpg" ContentType="image/jpeg"/>
  <Override PartName="/ppt/media/image28.jpg" ContentType="image/jpeg"/>
  <Override PartName="/ppt/media/image37.jpg" ContentType="image/jpeg"/>
  <Override PartName="/ppt/media/image65.jpg" ContentType="image/jpeg"/>
  <Override PartName="/ppt/media/image78.jpg" ContentType="image/jpeg"/>
  <Override PartName="/ppt/media/image79.jpg" ContentType="image/jpeg"/>
  <Override PartName="/ppt/media/image86.jpg" ContentType="image/jpeg"/>
  <Override PartName="/ppt/media/image87.jpg" ContentType="image/jpeg"/>
  <Override PartName="/ppt/media/image89.jpg" ContentType="image/jpeg"/>
  <Override PartName="/ppt/media/image9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0" r:id="rId5"/>
    <p:sldId id="259" r:id="rId6"/>
    <p:sldId id="262" r:id="rId7"/>
    <p:sldId id="277" r:id="rId8"/>
    <p:sldId id="280" r:id="rId9"/>
    <p:sldId id="279" r:id="rId10"/>
    <p:sldId id="271" r:id="rId11"/>
    <p:sldId id="265" r:id="rId12"/>
    <p:sldId id="268" r:id="rId13"/>
    <p:sldId id="274" r:id="rId14"/>
    <p:sldId id="275" r:id="rId15"/>
    <p:sldId id="276" r:id="rId16"/>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9" autoAdjust="0"/>
    <p:restoredTop sz="94660"/>
  </p:normalViewPr>
  <p:slideViewPr>
    <p:cSldViewPr>
      <p:cViewPr varScale="1">
        <p:scale>
          <a:sx n="95" d="100"/>
          <a:sy n="95" d="100"/>
        </p:scale>
        <p:origin x="3210"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692003" cy="7526363"/>
          </a:xfrm>
          <a:prstGeom prst="rect">
            <a:avLst/>
          </a:prstGeom>
        </p:spPr>
      </p:pic>
      <p:pic>
        <p:nvPicPr>
          <p:cNvPr id="17" name="bg object 17"/>
          <p:cNvPicPr/>
          <p:nvPr/>
        </p:nvPicPr>
        <p:blipFill>
          <a:blip r:embed="rId3" cstate="print"/>
          <a:stretch>
            <a:fillRect/>
          </a:stretch>
        </p:blipFill>
        <p:spPr>
          <a:xfrm>
            <a:off x="0" y="4513008"/>
            <a:ext cx="5606516" cy="3013354"/>
          </a:xfrm>
          <a:prstGeom prst="rect">
            <a:avLst/>
          </a:prstGeom>
        </p:spPr>
      </p:pic>
      <p:sp>
        <p:nvSpPr>
          <p:cNvPr id="18" name="bg object 18"/>
          <p:cNvSpPr/>
          <p:nvPr/>
        </p:nvSpPr>
        <p:spPr>
          <a:xfrm>
            <a:off x="1058837" y="978293"/>
            <a:ext cx="8202295" cy="6581775"/>
          </a:xfrm>
          <a:custGeom>
            <a:avLst/>
            <a:gdLst/>
            <a:ahLst/>
            <a:cxnLst/>
            <a:rect l="l" t="t" r="r" b="b"/>
            <a:pathLst>
              <a:path w="8202295" h="6581775">
                <a:moveTo>
                  <a:pt x="8202206" y="3673259"/>
                </a:moveTo>
                <a:lnTo>
                  <a:pt x="8201825" y="3624808"/>
                </a:lnTo>
                <a:lnTo>
                  <a:pt x="8200644" y="3576536"/>
                </a:lnTo>
                <a:lnTo>
                  <a:pt x="8198701" y="3528466"/>
                </a:lnTo>
                <a:lnTo>
                  <a:pt x="8195983" y="3480600"/>
                </a:lnTo>
                <a:lnTo>
                  <a:pt x="8192503" y="3432949"/>
                </a:lnTo>
                <a:lnTo>
                  <a:pt x="8188261" y="3385502"/>
                </a:lnTo>
                <a:lnTo>
                  <a:pt x="8183270" y="3338284"/>
                </a:lnTo>
                <a:lnTo>
                  <a:pt x="8177543" y="3291281"/>
                </a:lnTo>
                <a:lnTo>
                  <a:pt x="8171066" y="3244519"/>
                </a:lnTo>
                <a:lnTo>
                  <a:pt x="8163865" y="3197987"/>
                </a:lnTo>
                <a:lnTo>
                  <a:pt x="8155927" y="3151708"/>
                </a:lnTo>
                <a:lnTo>
                  <a:pt x="8147278" y="3105670"/>
                </a:lnTo>
                <a:lnTo>
                  <a:pt x="8137919" y="3059887"/>
                </a:lnTo>
                <a:lnTo>
                  <a:pt x="8127835" y="3014383"/>
                </a:lnTo>
                <a:lnTo>
                  <a:pt x="8117052" y="2969133"/>
                </a:lnTo>
                <a:lnTo>
                  <a:pt x="8105584" y="2924162"/>
                </a:lnTo>
                <a:lnTo>
                  <a:pt x="8093418" y="2879471"/>
                </a:lnTo>
                <a:lnTo>
                  <a:pt x="8080565" y="2835059"/>
                </a:lnTo>
                <a:lnTo>
                  <a:pt x="8067040" y="2790952"/>
                </a:lnTo>
                <a:lnTo>
                  <a:pt x="8052841" y="2747137"/>
                </a:lnTo>
                <a:lnTo>
                  <a:pt x="8037970" y="2703626"/>
                </a:lnTo>
                <a:lnTo>
                  <a:pt x="8022437" y="2660421"/>
                </a:lnTo>
                <a:lnTo>
                  <a:pt x="8006258" y="2617533"/>
                </a:lnTo>
                <a:lnTo>
                  <a:pt x="7989430" y="2574975"/>
                </a:lnTo>
                <a:lnTo>
                  <a:pt x="7971955" y="2532748"/>
                </a:lnTo>
                <a:lnTo>
                  <a:pt x="7953845" y="2490851"/>
                </a:lnTo>
                <a:lnTo>
                  <a:pt x="7935100" y="2449296"/>
                </a:lnTo>
                <a:lnTo>
                  <a:pt x="7915732" y="2408085"/>
                </a:lnTo>
                <a:lnTo>
                  <a:pt x="7895755" y="2367229"/>
                </a:lnTo>
                <a:lnTo>
                  <a:pt x="7875156" y="2326729"/>
                </a:lnTo>
                <a:lnTo>
                  <a:pt x="7853959" y="2286597"/>
                </a:lnTo>
                <a:lnTo>
                  <a:pt x="7832153" y="2246833"/>
                </a:lnTo>
                <a:lnTo>
                  <a:pt x="7809763" y="2207437"/>
                </a:lnTo>
                <a:lnTo>
                  <a:pt x="7786776" y="2168436"/>
                </a:lnTo>
                <a:lnTo>
                  <a:pt x="7763218" y="2129828"/>
                </a:lnTo>
                <a:lnTo>
                  <a:pt x="7739075" y="2091601"/>
                </a:lnTo>
                <a:lnTo>
                  <a:pt x="7714361" y="2053780"/>
                </a:lnTo>
                <a:lnTo>
                  <a:pt x="7689088" y="2016379"/>
                </a:lnTo>
                <a:lnTo>
                  <a:pt x="7663256" y="1979371"/>
                </a:lnTo>
                <a:lnTo>
                  <a:pt x="7636878" y="1942795"/>
                </a:lnTo>
                <a:lnTo>
                  <a:pt x="7609941" y="1906638"/>
                </a:lnTo>
                <a:lnTo>
                  <a:pt x="7582471" y="1870925"/>
                </a:lnTo>
                <a:lnTo>
                  <a:pt x="7554468" y="1835632"/>
                </a:lnTo>
                <a:lnTo>
                  <a:pt x="7525944" y="1800796"/>
                </a:lnTo>
                <a:lnTo>
                  <a:pt x="7496886" y="1766404"/>
                </a:lnTo>
                <a:lnTo>
                  <a:pt x="7467320" y="1732457"/>
                </a:lnTo>
                <a:lnTo>
                  <a:pt x="7437234" y="1698980"/>
                </a:lnTo>
                <a:lnTo>
                  <a:pt x="7406653" y="1665973"/>
                </a:lnTo>
                <a:lnTo>
                  <a:pt x="7375576" y="1633435"/>
                </a:lnTo>
                <a:lnTo>
                  <a:pt x="7344003" y="1601381"/>
                </a:lnTo>
                <a:lnTo>
                  <a:pt x="7311949" y="1569808"/>
                </a:lnTo>
                <a:lnTo>
                  <a:pt x="7279411" y="1538732"/>
                </a:lnTo>
                <a:lnTo>
                  <a:pt x="7246404" y="1508150"/>
                </a:lnTo>
                <a:lnTo>
                  <a:pt x="7212927" y="1478076"/>
                </a:lnTo>
                <a:lnTo>
                  <a:pt x="7178992" y="1448511"/>
                </a:lnTo>
                <a:lnTo>
                  <a:pt x="7144601" y="1419453"/>
                </a:lnTo>
                <a:lnTo>
                  <a:pt x="7109752" y="1390916"/>
                </a:lnTo>
                <a:lnTo>
                  <a:pt x="7074471" y="1362913"/>
                </a:lnTo>
                <a:lnTo>
                  <a:pt x="7038746" y="1335443"/>
                </a:lnTo>
                <a:lnTo>
                  <a:pt x="7002589" y="1308519"/>
                </a:lnTo>
                <a:lnTo>
                  <a:pt x="6966013" y="1282128"/>
                </a:lnTo>
                <a:lnTo>
                  <a:pt x="6929018" y="1256296"/>
                </a:lnTo>
                <a:lnTo>
                  <a:pt x="6891604" y="1231023"/>
                </a:lnTo>
                <a:lnTo>
                  <a:pt x="6853783" y="1206309"/>
                </a:lnTo>
                <a:lnTo>
                  <a:pt x="6815569" y="1182179"/>
                </a:lnTo>
                <a:lnTo>
                  <a:pt x="6776948" y="1158608"/>
                </a:lnTo>
                <a:lnTo>
                  <a:pt x="6737947" y="1135621"/>
                </a:lnTo>
                <a:lnTo>
                  <a:pt x="6698564" y="1113231"/>
                </a:lnTo>
                <a:lnTo>
                  <a:pt x="6658800" y="1091425"/>
                </a:lnTo>
                <a:lnTo>
                  <a:pt x="6618668" y="1070229"/>
                </a:lnTo>
                <a:lnTo>
                  <a:pt x="6578168" y="1049642"/>
                </a:lnTo>
                <a:lnTo>
                  <a:pt x="6537312" y="1029652"/>
                </a:lnTo>
                <a:lnTo>
                  <a:pt x="6496101" y="1010285"/>
                </a:lnTo>
                <a:lnTo>
                  <a:pt x="6454546" y="991552"/>
                </a:lnTo>
                <a:lnTo>
                  <a:pt x="6412649" y="973442"/>
                </a:lnTo>
                <a:lnTo>
                  <a:pt x="6370409" y="955967"/>
                </a:lnTo>
                <a:lnTo>
                  <a:pt x="6327851" y="939139"/>
                </a:lnTo>
                <a:lnTo>
                  <a:pt x="6284976" y="922947"/>
                </a:lnTo>
                <a:lnTo>
                  <a:pt x="6241770" y="907427"/>
                </a:lnTo>
                <a:lnTo>
                  <a:pt x="6198260" y="892556"/>
                </a:lnTo>
                <a:lnTo>
                  <a:pt x="6154445" y="878357"/>
                </a:lnTo>
                <a:lnTo>
                  <a:pt x="6110325" y="864831"/>
                </a:lnTo>
                <a:lnTo>
                  <a:pt x="6065926" y="851979"/>
                </a:lnTo>
                <a:lnTo>
                  <a:pt x="6021235" y="839812"/>
                </a:lnTo>
                <a:lnTo>
                  <a:pt x="5976264" y="828332"/>
                </a:lnTo>
                <a:lnTo>
                  <a:pt x="5931014" y="817549"/>
                </a:lnTo>
                <a:lnTo>
                  <a:pt x="5885497" y="807478"/>
                </a:lnTo>
                <a:lnTo>
                  <a:pt x="5839726" y="798106"/>
                </a:lnTo>
                <a:lnTo>
                  <a:pt x="5793689" y="789457"/>
                </a:lnTo>
                <a:lnTo>
                  <a:pt x="5747410" y="781532"/>
                </a:lnTo>
                <a:lnTo>
                  <a:pt x="5700877" y="774319"/>
                </a:lnTo>
                <a:lnTo>
                  <a:pt x="5654116" y="767854"/>
                </a:lnTo>
                <a:lnTo>
                  <a:pt x="5607113" y="762114"/>
                </a:lnTo>
                <a:lnTo>
                  <a:pt x="5559882" y="757123"/>
                </a:lnTo>
                <a:lnTo>
                  <a:pt x="5512447" y="752894"/>
                </a:lnTo>
                <a:lnTo>
                  <a:pt x="5464784" y="749414"/>
                </a:lnTo>
                <a:lnTo>
                  <a:pt x="5416918" y="746696"/>
                </a:lnTo>
                <a:lnTo>
                  <a:pt x="5368849" y="744740"/>
                </a:lnTo>
                <a:lnTo>
                  <a:pt x="5320589" y="743572"/>
                </a:lnTo>
                <a:lnTo>
                  <a:pt x="5272138" y="743191"/>
                </a:lnTo>
                <a:lnTo>
                  <a:pt x="5223675" y="743572"/>
                </a:lnTo>
                <a:lnTo>
                  <a:pt x="5175415" y="744740"/>
                </a:lnTo>
                <a:lnTo>
                  <a:pt x="5127345" y="746696"/>
                </a:lnTo>
                <a:lnTo>
                  <a:pt x="5079479" y="749414"/>
                </a:lnTo>
                <a:lnTo>
                  <a:pt x="5031829" y="752894"/>
                </a:lnTo>
                <a:lnTo>
                  <a:pt x="4984381" y="757123"/>
                </a:lnTo>
                <a:lnTo>
                  <a:pt x="4937150" y="762114"/>
                </a:lnTo>
                <a:lnTo>
                  <a:pt x="4890160" y="767854"/>
                </a:lnTo>
                <a:lnTo>
                  <a:pt x="4843386" y="774319"/>
                </a:lnTo>
                <a:lnTo>
                  <a:pt x="4796866" y="781532"/>
                </a:lnTo>
                <a:lnTo>
                  <a:pt x="4750574" y="789457"/>
                </a:lnTo>
                <a:lnTo>
                  <a:pt x="4704550" y="798106"/>
                </a:lnTo>
                <a:lnTo>
                  <a:pt x="4658766" y="807478"/>
                </a:lnTo>
                <a:lnTo>
                  <a:pt x="4613249" y="817549"/>
                </a:lnTo>
                <a:lnTo>
                  <a:pt x="4568012" y="828332"/>
                </a:lnTo>
                <a:lnTo>
                  <a:pt x="4523029" y="839812"/>
                </a:lnTo>
                <a:lnTo>
                  <a:pt x="4478337" y="851979"/>
                </a:lnTo>
                <a:lnTo>
                  <a:pt x="4433938" y="864831"/>
                </a:lnTo>
                <a:lnTo>
                  <a:pt x="4389818" y="878357"/>
                </a:lnTo>
                <a:lnTo>
                  <a:pt x="4346003" y="892556"/>
                </a:lnTo>
                <a:lnTo>
                  <a:pt x="4302493" y="907427"/>
                </a:lnTo>
                <a:lnTo>
                  <a:pt x="4259300" y="922947"/>
                </a:lnTo>
                <a:lnTo>
                  <a:pt x="4216412" y="939139"/>
                </a:lnTo>
                <a:lnTo>
                  <a:pt x="4173855" y="955967"/>
                </a:lnTo>
                <a:lnTo>
                  <a:pt x="4131627" y="973442"/>
                </a:lnTo>
                <a:lnTo>
                  <a:pt x="4089730" y="991552"/>
                </a:lnTo>
                <a:lnTo>
                  <a:pt x="4048163" y="1010285"/>
                </a:lnTo>
                <a:lnTo>
                  <a:pt x="4006951" y="1029652"/>
                </a:lnTo>
                <a:lnTo>
                  <a:pt x="3966095" y="1049642"/>
                </a:lnTo>
                <a:lnTo>
                  <a:pt x="3925595" y="1070229"/>
                </a:lnTo>
                <a:lnTo>
                  <a:pt x="3885463" y="1091425"/>
                </a:lnTo>
                <a:lnTo>
                  <a:pt x="3845699" y="1113231"/>
                </a:lnTo>
                <a:lnTo>
                  <a:pt x="3806317" y="1135621"/>
                </a:lnTo>
                <a:lnTo>
                  <a:pt x="3767315" y="1158608"/>
                </a:lnTo>
                <a:lnTo>
                  <a:pt x="3728694" y="1182179"/>
                </a:lnTo>
                <a:lnTo>
                  <a:pt x="3690480" y="1206309"/>
                </a:lnTo>
                <a:lnTo>
                  <a:pt x="3652659" y="1231023"/>
                </a:lnTo>
                <a:lnTo>
                  <a:pt x="3615245" y="1256296"/>
                </a:lnTo>
                <a:lnTo>
                  <a:pt x="3578250" y="1282128"/>
                </a:lnTo>
                <a:lnTo>
                  <a:pt x="3541674" y="1308519"/>
                </a:lnTo>
                <a:lnTo>
                  <a:pt x="3505517" y="1335443"/>
                </a:lnTo>
                <a:lnTo>
                  <a:pt x="3469792" y="1362913"/>
                </a:lnTo>
                <a:lnTo>
                  <a:pt x="3434511" y="1390916"/>
                </a:lnTo>
                <a:lnTo>
                  <a:pt x="3399675" y="1419453"/>
                </a:lnTo>
                <a:lnTo>
                  <a:pt x="3365271" y="1448511"/>
                </a:lnTo>
                <a:lnTo>
                  <a:pt x="3331337" y="1478076"/>
                </a:lnTo>
                <a:lnTo>
                  <a:pt x="3297859" y="1508150"/>
                </a:lnTo>
                <a:lnTo>
                  <a:pt x="3264852" y="1538732"/>
                </a:lnTo>
                <a:lnTo>
                  <a:pt x="3232315" y="1569808"/>
                </a:lnTo>
                <a:lnTo>
                  <a:pt x="3200260" y="1601381"/>
                </a:lnTo>
                <a:lnTo>
                  <a:pt x="3168688" y="1633435"/>
                </a:lnTo>
                <a:lnTo>
                  <a:pt x="3137611" y="1665973"/>
                </a:lnTo>
                <a:lnTo>
                  <a:pt x="3107029" y="1698980"/>
                </a:lnTo>
                <a:lnTo>
                  <a:pt x="3106432" y="1699641"/>
                </a:lnTo>
                <a:lnTo>
                  <a:pt x="3110001" y="1653070"/>
                </a:lnTo>
                <a:lnTo>
                  <a:pt x="3112211" y="1604962"/>
                </a:lnTo>
                <a:lnTo>
                  <a:pt x="3112947" y="1556473"/>
                </a:lnTo>
                <a:lnTo>
                  <a:pt x="3112211" y="1507998"/>
                </a:lnTo>
                <a:lnTo>
                  <a:pt x="3110001" y="1459890"/>
                </a:lnTo>
                <a:lnTo>
                  <a:pt x="3106356" y="1412163"/>
                </a:lnTo>
                <a:lnTo>
                  <a:pt x="3101276" y="1364856"/>
                </a:lnTo>
                <a:lnTo>
                  <a:pt x="3094799" y="1317980"/>
                </a:lnTo>
                <a:lnTo>
                  <a:pt x="3086938" y="1271562"/>
                </a:lnTo>
                <a:lnTo>
                  <a:pt x="3077718" y="1225626"/>
                </a:lnTo>
                <a:lnTo>
                  <a:pt x="3067151" y="1180172"/>
                </a:lnTo>
                <a:lnTo>
                  <a:pt x="3055289" y="1135253"/>
                </a:lnTo>
                <a:lnTo>
                  <a:pt x="3042120" y="1090866"/>
                </a:lnTo>
                <a:lnTo>
                  <a:pt x="3027680" y="1047051"/>
                </a:lnTo>
                <a:lnTo>
                  <a:pt x="3011982" y="1003820"/>
                </a:lnTo>
                <a:lnTo>
                  <a:pt x="2995053" y="961186"/>
                </a:lnTo>
                <a:lnTo>
                  <a:pt x="2976930" y="919187"/>
                </a:lnTo>
                <a:lnTo>
                  <a:pt x="2957601" y="877836"/>
                </a:lnTo>
                <a:lnTo>
                  <a:pt x="2937116" y="837145"/>
                </a:lnTo>
                <a:lnTo>
                  <a:pt x="2915488" y="797166"/>
                </a:lnTo>
                <a:lnTo>
                  <a:pt x="2892742" y="757885"/>
                </a:lnTo>
                <a:lnTo>
                  <a:pt x="2868892" y="719340"/>
                </a:lnTo>
                <a:lnTo>
                  <a:pt x="2843961" y="681558"/>
                </a:lnTo>
                <a:lnTo>
                  <a:pt x="2817965" y="644550"/>
                </a:lnTo>
                <a:lnTo>
                  <a:pt x="2790939" y="608342"/>
                </a:lnTo>
                <a:lnTo>
                  <a:pt x="2762897" y="572960"/>
                </a:lnTo>
                <a:lnTo>
                  <a:pt x="2733865" y="538416"/>
                </a:lnTo>
                <a:lnTo>
                  <a:pt x="2703855" y="504736"/>
                </a:lnTo>
                <a:lnTo>
                  <a:pt x="2672905" y="471944"/>
                </a:lnTo>
                <a:lnTo>
                  <a:pt x="2641015" y="440055"/>
                </a:lnTo>
                <a:lnTo>
                  <a:pt x="2608224" y="409092"/>
                </a:lnTo>
                <a:lnTo>
                  <a:pt x="2574544" y="379095"/>
                </a:lnTo>
                <a:lnTo>
                  <a:pt x="2540000" y="350062"/>
                </a:lnTo>
                <a:lnTo>
                  <a:pt x="2504617" y="322021"/>
                </a:lnTo>
                <a:lnTo>
                  <a:pt x="2468410" y="294982"/>
                </a:lnTo>
                <a:lnTo>
                  <a:pt x="2431402" y="268998"/>
                </a:lnTo>
                <a:lnTo>
                  <a:pt x="2393619" y="244068"/>
                </a:lnTo>
                <a:lnTo>
                  <a:pt x="2355075" y="220218"/>
                </a:lnTo>
                <a:lnTo>
                  <a:pt x="2315794" y="197459"/>
                </a:lnTo>
                <a:lnTo>
                  <a:pt x="2275802" y="175831"/>
                </a:lnTo>
                <a:lnTo>
                  <a:pt x="2235123" y="155346"/>
                </a:lnTo>
                <a:lnTo>
                  <a:pt x="2193772" y="136029"/>
                </a:lnTo>
                <a:lnTo>
                  <a:pt x="2151773" y="117894"/>
                </a:lnTo>
                <a:lnTo>
                  <a:pt x="2109139" y="100977"/>
                </a:lnTo>
                <a:lnTo>
                  <a:pt x="2065909" y="85280"/>
                </a:lnTo>
                <a:lnTo>
                  <a:pt x="2022081" y="70840"/>
                </a:lnTo>
                <a:lnTo>
                  <a:pt x="1977707" y="57670"/>
                </a:lnTo>
                <a:lnTo>
                  <a:pt x="1932774" y="45796"/>
                </a:lnTo>
                <a:lnTo>
                  <a:pt x="1887334" y="35242"/>
                </a:lnTo>
                <a:lnTo>
                  <a:pt x="1841398" y="26022"/>
                </a:lnTo>
                <a:lnTo>
                  <a:pt x="1794967" y="18161"/>
                </a:lnTo>
                <a:lnTo>
                  <a:pt x="1748104" y="11684"/>
                </a:lnTo>
                <a:lnTo>
                  <a:pt x="1700784" y="6604"/>
                </a:lnTo>
                <a:lnTo>
                  <a:pt x="1653070" y="2946"/>
                </a:lnTo>
                <a:lnTo>
                  <a:pt x="1604962" y="736"/>
                </a:lnTo>
                <a:lnTo>
                  <a:pt x="1556473" y="0"/>
                </a:lnTo>
                <a:lnTo>
                  <a:pt x="1507998" y="736"/>
                </a:lnTo>
                <a:lnTo>
                  <a:pt x="1459890" y="2946"/>
                </a:lnTo>
                <a:lnTo>
                  <a:pt x="1412163" y="6604"/>
                </a:lnTo>
                <a:lnTo>
                  <a:pt x="1364856" y="11684"/>
                </a:lnTo>
                <a:lnTo>
                  <a:pt x="1317980" y="18161"/>
                </a:lnTo>
                <a:lnTo>
                  <a:pt x="1271562" y="26022"/>
                </a:lnTo>
                <a:lnTo>
                  <a:pt x="1225626" y="35242"/>
                </a:lnTo>
                <a:lnTo>
                  <a:pt x="1180185" y="45796"/>
                </a:lnTo>
                <a:lnTo>
                  <a:pt x="1135253" y="57670"/>
                </a:lnTo>
                <a:lnTo>
                  <a:pt x="1090879" y="70840"/>
                </a:lnTo>
                <a:lnTo>
                  <a:pt x="1047051" y="85280"/>
                </a:lnTo>
                <a:lnTo>
                  <a:pt x="1003820" y="100977"/>
                </a:lnTo>
                <a:lnTo>
                  <a:pt x="961186" y="117894"/>
                </a:lnTo>
                <a:lnTo>
                  <a:pt x="919187" y="136029"/>
                </a:lnTo>
                <a:lnTo>
                  <a:pt x="877836" y="155346"/>
                </a:lnTo>
                <a:lnTo>
                  <a:pt x="837158" y="175831"/>
                </a:lnTo>
                <a:lnTo>
                  <a:pt x="797166" y="197459"/>
                </a:lnTo>
                <a:lnTo>
                  <a:pt x="757885" y="220218"/>
                </a:lnTo>
                <a:lnTo>
                  <a:pt x="719340" y="244068"/>
                </a:lnTo>
                <a:lnTo>
                  <a:pt x="681558" y="268998"/>
                </a:lnTo>
                <a:lnTo>
                  <a:pt x="644550" y="294982"/>
                </a:lnTo>
                <a:lnTo>
                  <a:pt x="608342" y="322021"/>
                </a:lnTo>
                <a:lnTo>
                  <a:pt x="572960" y="350062"/>
                </a:lnTo>
                <a:lnTo>
                  <a:pt x="538416" y="379095"/>
                </a:lnTo>
                <a:lnTo>
                  <a:pt x="504736" y="409092"/>
                </a:lnTo>
                <a:lnTo>
                  <a:pt x="471944" y="440055"/>
                </a:lnTo>
                <a:lnTo>
                  <a:pt x="440055" y="471944"/>
                </a:lnTo>
                <a:lnTo>
                  <a:pt x="409105" y="504736"/>
                </a:lnTo>
                <a:lnTo>
                  <a:pt x="379095" y="538416"/>
                </a:lnTo>
                <a:lnTo>
                  <a:pt x="350062" y="572960"/>
                </a:lnTo>
                <a:lnTo>
                  <a:pt x="322021" y="608342"/>
                </a:lnTo>
                <a:lnTo>
                  <a:pt x="294995" y="644550"/>
                </a:lnTo>
                <a:lnTo>
                  <a:pt x="268998" y="681558"/>
                </a:lnTo>
                <a:lnTo>
                  <a:pt x="244068" y="719340"/>
                </a:lnTo>
                <a:lnTo>
                  <a:pt x="220218" y="757885"/>
                </a:lnTo>
                <a:lnTo>
                  <a:pt x="197459" y="797166"/>
                </a:lnTo>
                <a:lnTo>
                  <a:pt x="175831" y="837145"/>
                </a:lnTo>
                <a:lnTo>
                  <a:pt x="155346" y="877836"/>
                </a:lnTo>
                <a:lnTo>
                  <a:pt x="136029" y="919187"/>
                </a:lnTo>
                <a:lnTo>
                  <a:pt x="117894" y="961186"/>
                </a:lnTo>
                <a:lnTo>
                  <a:pt x="100977" y="1003820"/>
                </a:lnTo>
                <a:lnTo>
                  <a:pt x="85280" y="1047051"/>
                </a:lnTo>
                <a:lnTo>
                  <a:pt x="70840" y="1090866"/>
                </a:lnTo>
                <a:lnTo>
                  <a:pt x="57670" y="1135253"/>
                </a:lnTo>
                <a:lnTo>
                  <a:pt x="45796" y="1180172"/>
                </a:lnTo>
                <a:lnTo>
                  <a:pt x="35242" y="1225626"/>
                </a:lnTo>
                <a:lnTo>
                  <a:pt x="26022" y="1271562"/>
                </a:lnTo>
                <a:lnTo>
                  <a:pt x="18161" y="1317980"/>
                </a:lnTo>
                <a:lnTo>
                  <a:pt x="11684" y="1364856"/>
                </a:lnTo>
                <a:lnTo>
                  <a:pt x="6604" y="1412163"/>
                </a:lnTo>
                <a:lnTo>
                  <a:pt x="2946" y="1459890"/>
                </a:lnTo>
                <a:lnTo>
                  <a:pt x="749" y="1507998"/>
                </a:lnTo>
                <a:lnTo>
                  <a:pt x="0" y="1556473"/>
                </a:lnTo>
                <a:lnTo>
                  <a:pt x="749" y="1604962"/>
                </a:lnTo>
                <a:lnTo>
                  <a:pt x="2946" y="1653070"/>
                </a:lnTo>
                <a:lnTo>
                  <a:pt x="6604" y="1700784"/>
                </a:lnTo>
                <a:lnTo>
                  <a:pt x="11684" y="1748104"/>
                </a:lnTo>
                <a:lnTo>
                  <a:pt x="18161" y="1794979"/>
                </a:lnTo>
                <a:lnTo>
                  <a:pt x="26022" y="1841398"/>
                </a:lnTo>
                <a:lnTo>
                  <a:pt x="35242" y="1887334"/>
                </a:lnTo>
                <a:lnTo>
                  <a:pt x="45796" y="1932787"/>
                </a:lnTo>
                <a:lnTo>
                  <a:pt x="57670" y="1977707"/>
                </a:lnTo>
                <a:lnTo>
                  <a:pt x="70840" y="2022094"/>
                </a:lnTo>
                <a:lnTo>
                  <a:pt x="85280" y="2065909"/>
                </a:lnTo>
                <a:lnTo>
                  <a:pt x="100977" y="2109139"/>
                </a:lnTo>
                <a:lnTo>
                  <a:pt x="117894" y="2151773"/>
                </a:lnTo>
                <a:lnTo>
                  <a:pt x="136029" y="2193772"/>
                </a:lnTo>
                <a:lnTo>
                  <a:pt x="155346" y="2235136"/>
                </a:lnTo>
                <a:lnTo>
                  <a:pt x="175831" y="2275814"/>
                </a:lnTo>
                <a:lnTo>
                  <a:pt x="197459" y="2315807"/>
                </a:lnTo>
                <a:lnTo>
                  <a:pt x="220218" y="2355075"/>
                </a:lnTo>
                <a:lnTo>
                  <a:pt x="244068" y="2393619"/>
                </a:lnTo>
                <a:lnTo>
                  <a:pt x="268998" y="2431415"/>
                </a:lnTo>
                <a:lnTo>
                  <a:pt x="294995" y="2468410"/>
                </a:lnTo>
                <a:lnTo>
                  <a:pt x="322021" y="2504617"/>
                </a:lnTo>
                <a:lnTo>
                  <a:pt x="350062" y="2540012"/>
                </a:lnTo>
                <a:lnTo>
                  <a:pt x="379095" y="2574556"/>
                </a:lnTo>
                <a:lnTo>
                  <a:pt x="409105" y="2608237"/>
                </a:lnTo>
                <a:lnTo>
                  <a:pt x="440055" y="2641028"/>
                </a:lnTo>
                <a:lnTo>
                  <a:pt x="471944" y="2672905"/>
                </a:lnTo>
                <a:lnTo>
                  <a:pt x="504736" y="2703868"/>
                </a:lnTo>
                <a:lnTo>
                  <a:pt x="538416" y="2733878"/>
                </a:lnTo>
                <a:lnTo>
                  <a:pt x="572960" y="2762910"/>
                </a:lnTo>
                <a:lnTo>
                  <a:pt x="608342" y="2790952"/>
                </a:lnTo>
                <a:lnTo>
                  <a:pt x="644550" y="2817977"/>
                </a:lnTo>
                <a:lnTo>
                  <a:pt x="681558" y="2843961"/>
                </a:lnTo>
                <a:lnTo>
                  <a:pt x="719340" y="2868904"/>
                </a:lnTo>
                <a:lnTo>
                  <a:pt x="757885" y="2892755"/>
                </a:lnTo>
                <a:lnTo>
                  <a:pt x="797166" y="2915501"/>
                </a:lnTo>
                <a:lnTo>
                  <a:pt x="837158" y="2937129"/>
                </a:lnTo>
                <a:lnTo>
                  <a:pt x="877836" y="2957614"/>
                </a:lnTo>
                <a:lnTo>
                  <a:pt x="919187" y="2976930"/>
                </a:lnTo>
                <a:lnTo>
                  <a:pt x="961186" y="2995066"/>
                </a:lnTo>
                <a:lnTo>
                  <a:pt x="1003820" y="3011995"/>
                </a:lnTo>
                <a:lnTo>
                  <a:pt x="1047051" y="3027680"/>
                </a:lnTo>
                <a:lnTo>
                  <a:pt x="1090879" y="3042120"/>
                </a:lnTo>
                <a:lnTo>
                  <a:pt x="1135253" y="3055289"/>
                </a:lnTo>
                <a:lnTo>
                  <a:pt x="1180185" y="3067164"/>
                </a:lnTo>
                <a:lnTo>
                  <a:pt x="1225626" y="3077730"/>
                </a:lnTo>
                <a:lnTo>
                  <a:pt x="1271562" y="3086938"/>
                </a:lnTo>
                <a:lnTo>
                  <a:pt x="1317980" y="3094799"/>
                </a:lnTo>
                <a:lnTo>
                  <a:pt x="1364856" y="3101289"/>
                </a:lnTo>
                <a:lnTo>
                  <a:pt x="1412163" y="3106356"/>
                </a:lnTo>
                <a:lnTo>
                  <a:pt x="1459890" y="3110014"/>
                </a:lnTo>
                <a:lnTo>
                  <a:pt x="1507998" y="3112224"/>
                </a:lnTo>
                <a:lnTo>
                  <a:pt x="1556473" y="3112960"/>
                </a:lnTo>
                <a:lnTo>
                  <a:pt x="1604962" y="3112224"/>
                </a:lnTo>
                <a:lnTo>
                  <a:pt x="1653070" y="3110014"/>
                </a:lnTo>
                <a:lnTo>
                  <a:pt x="1700784" y="3106356"/>
                </a:lnTo>
                <a:lnTo>
                  <a:pt x="1748104" y="3101289"/>
                </a:lnTo>
                <a:lnTo>
                  <a:pt x="1794967" y="3094799"/>
                </a:lnTo>
                <a:lnTo>
                  <a:pt x="1841398" y="3086938"/>
                </a:lnTo>
                <a:lnTo>
                  <a:pt x="1887334" y="3077730"/>
                </a:lnTo>
                <a:lnTo>
                  <a:pt x="1932774" y="3067164"/>
                </a:lnTo>
                <a:lnTo>
                  <a:pt x="1977707" y="3055289"/>
                </a:lnTo>
                <a:lnTo>
                  <a:pt x="2022081" y="3042120"/>
                </a:lnTo>
                <a:lnTo>
                  <a:pt x="2065909" y="3027680"/>
                </a:lnTo>
                <a:lnTo>
                  <a:pt x="2109139" y="3011995"/>
                </a:lnTo>
                <a:lnTo>
                  <a:pt x="2151773" y="2995066"/>
                </a:lnTo>
                <a:lnTo>
                  <a:pt x="2193772" y="2976930"/>
                </a:lnTo>
                <a:lnTo>
                  <a:pt x="2235123" y="2957614"/>
                </a:lnTo>
                <a:lnTo>
                  <a:pt x="2275802" y="2937129"/>
                </a:lnTo>
                <a:lnTo>
                  <a:pt x="2315794" y="2915501"/>
                </a:lnTo>
                <a:lnTo>
                  <a:pt x="2355075" y="2892755"/>
                </a:lnTo>
                <a:lnTo>
                  <a:pt x="2393619" y="2868904"/>
                </a:lnTo>
                <a:lnTo>
                  <a:pt x="2431402" y="2843961"/>
                </a:lnTo>
                <a:lnTo>
                  <a:pt x="2468410" y="2817977"/>
                </a:lnTo>
                <a:lnTo>
                  <a:pt x="2469096" y="2817469"/>
                </a:lnTo>
                <a:lnTo>
                  <a:pt x="2463698" y="2835059"/>
                </a:lnTo>
                <a:lnTo>
                  <a:pt x="2450846" y="2879471"/>
                </a:lnTo>
                <a:lnTo>
                  <a:pt x="2438692" y="2924162"/>
                </a:lnTo>
                <a:lnTo>
                  <a:pt x="2427211" y="2969133"/>
                </a:lnTo>
                <a:lnTo>
                  <a:pt x="2416429" y="3014383"/>
                </a:lnTo>
                <a:lnTo>
                  <a:pt x="2406358" y="3059887"/>
                </a:lnTo>
                <a:lnTo>
                  <a:pt x="2396985" y="3105670"/>
                </a:lnTo>
                <a:lnTo>
                  <a:pt x="2388336" y="3151708"/>
                </a:lnTo>
                <a:lnTo>
                  <a:pt x="2380399" y="3197987"/>
                </a:lnTo>
                <a:lnTo>
                  <a:pt x="2373198" y="3244519"/>
                </a:lnTo>
                <a:lnTo>
                  <a:pt x="2366721" y="3291281"/>
                </a:lnTo>
                <a:lnTo>
                  <a:pt x="2360993" y="3338284"/>
                </a:lnTo>
                <a:lnTo>
                  <a:pt x="2356002" y="3385502"/>
                </a:lnTo>
                <a:lnTo>
                  <a:pt x="2351760" y="3432949"/>
                </a:lnTo>
                <a:lnTo>
                  <a:pt x="2348280" y="3480600"/>
                </a:lnTo>
                <a:lnTo>
                  <a:pt x="2345563" y="3528466"/>
                </a:lnTo>
                <a:lnTo>
                  <a:pt x="2343620" y="3576536"/>
                </a:lnTo>
                <a:lnTo>
                  <a:pt x="2342451" y="3624808"/>
                </a:lnTo>
                <a:lnTo>
                  <a:pt x="2342057" y="3673259"/>
                </a:lnTo>
                <a:lnTo>
                  <a:pt x="2342451" y="3721709"/>
                </a:lnTo>
                <a:lnTo>
                  <a:pt x="2343620" y="3769982"/>
                </a:lnTo>
                <a:lnTo>
                  <a:pt x="2345563" y="3818051"/>
                </a:lnTo>
                <a:lnTo>
                  <a:pt x="2348280" y="3865918"/>
                </a:lnTo>
                <a:lnTo>
                  <a:pt x="2351760" y="3913568"/>
                </a:lnTo>
                <a:lnTo>
                  <a:pt x="2356002" y="3961015"/>
                </a:lnTo>
                <a:lnTo>
                  <a:pt x="2360993" y="4008234"/>
                </a:lnTo>
                <a:lnTo>
                  <a:pt x="2366721" y="4055237"/>
                </a:lnTo>
                <a:lnTo>
                  <a:pt x="2373198" y="4102011"/>
                </a:lnTo>
                <a:lnTo>
                  <a:pt x="2380399" y="4148531"/>
                </a:lnTo>
                <a:lnTo>
                  <a:pt x="2388336" y="4194822"/>
                </a:lnTo>
                <a:lnTo>
                  <a:pt x="2396985" y="4240847"/>
                </a:lnTo>
                <a:lnTo>
                  <a:pt x="2406358" y="4286631"/>
                </a:lnTo>
                <a:lnTo>
                  <a:pt x="2416429" y="4332148"/>
                </a:lnTo>
                <a:lnTo>
                  <a:pt x="2427211" y="4377398"/>
                </a:lnTo>
                <a:lnTo>
                  <a:pt x="2438692" y="4422368"/>
                </a:lnTo>
                <a:lnTo>
                  <a:pt x="2450846" y="4467060"/>
                </a:lnTo>
                <a:lnTo>
                  <a:pt x="2463698" y="4511459"/>
                </a:lnTo>
                <a:lnTo>
                  <a:pt x="2477236" y="4555579"/>
                </a:lnTo>
                <a:lnTo>
                  <a:pt x="2491435" y="4599394"/>
                </a:lnTo>
                <a:lnTo>
                  <a:pt x="2506307" y="4642904"/>
                </a:lnTo>
                <a:lnTo>
                  <a:pt x="2521826" y="4686109"/>
                </a:lnTo>
                <a:lnTo>
                  <a:pt x="2538006" y="4728984"/>
                </a:lnTo>
                <a:lnTo>
                  <a:pt x="2554846" y="4771542"/>
                </a:lnTo>
                <a:lnTo>
                  <a:pt x="2572321" y="4813782"/>
                </a:lnTo>
                <a:lnTo>
                  <a:pt x="2590431" y="4855680"/>
                </a:lnTo>
                <a:lnTo>
                  <a:pt x="2609164" y="4897234"/>
                </a:lnTo>
                <a:lnTo>
                  <a:pt x="2628531" y="4938446"/>
                </a:lnTo>
                <a:lnTo>
                  <a:pt x="2648508" y="4979301"/>
                </a:lnTo>
                <a:lnTo>
                  <a:pt x="2669108" y="5019802"/>
                </a:lnTo>
                <a:lnTo>
                  <a:pt x="2690304" y="5059934"/>
                </a:lnTo>
                <a:lnTo>
                  <a:pt x="2712110" y="5099697"/>
                </a:lnTo>
                <a:lnTo>
                  <a:pt x="2734500" y="5139080"/>
                </a:lnTo>
                <a:lnTo>
                  <a:pt x="2757487" y="5178095"/>
                </a:lnTo>
                <a:lnTo>
                  <a:pt x="2781046" y="5216703"/>
                </a:lnTo>
                <a:lnTo>
                  <a:pt x="2805188" y="5254917"/>
                </a:lnTo>
                <a:lnTo>
                  <a:pt x="2829903" y="5292737"/>
                </a:lnTo>
                <a:lnTo>
                  <a:pt x="2855176" y="5330152"/>
                </a:lnTo>
                <a:lnTo>
                  <a:pt x="2881007" y="5367147"/>
                </a:lnTo>
                <a:lnTo>
                  <a:pt x="2907398" y="5403723"/>
                </a:lnTo>
                <a:lnTo>
                  <a:pt x="2934322" y="5439880"/>
                </a:lnTo>
                <a:lnTo>
                  <a:pt x="2961792" y="5475605"/>
                </a:lnTo>
                <a:lnTo>
                  <a:pt x="2989796" y="5510885"/>
                </a:lnTo>
                <a:lnTo>
                  <a:pt x="3018332" y="5545734"/>
                </a:lnTo>
                <a:lnTo>
                  <a:pt x="3047377" y="5580126"/>
                </a:lnTo>
                <a:lnTo>
                  <a:pt x="3076956" y="5614060"/>
                </a:lnTo>
                <a:lnTo>
                  <a:pt x="3107029" y="5647537"/>
                </a:lnTo>
                <a:lnTo>
                  <a:pt x="3137611" y="5680545"/>
                </a:lnTo>
                <a:lnTo>
                  <a:pt x="3168688" y="5713082"/>
                </a:lnTo>
                <a:lnTo>
                  <a:pt x="3200260" y="5745137"/>
                </a:lnTo>
                <a:lnTo>
                  <a:pt x="3232315" y="5776709"/>
                </a:lnTo>
                <a:lnTo>
                  <a:pt x="3264852" y="5807786"/>
                </a:lnTo>
                <a:lnTo>
                  <a:pt x="3297859" y="5838368"/>
                </a:lnTo>
                <a:lnTo>
                  <a:pt x="3331337" y="5868454"/>
                </a:lnTo>
                <a:lnTo>
                  <a:pt x="3365271" y="5898019"/>
                </a:lnTo>
                <a:lnTo>
                  <a:pt x="3399675" y="5927077"/>
                </a:lnTo>
                <a:lnTo>
                  <a:pt x="3434511" y="5955601"/>
                </a:lnTo>
                <a:lnTo>
                  <a:pt x="3469792" y="5983605"/>
                </a:lnTo>
                <a:lnTo>
                  <a:pt x="3505517" y="6011075"/>
                </a:lnTo>
                <a:lnTo>
                  <a:pt x="3541674" y="6037999"/>
                </a:lnTo>
                <a:lnTo>
                  <a:pt x="3578250" y="6064389"/>
                </a:lnTo>
                <a:lnTo>
                  <a:pt x="3615245" y="6090221"/>
                </a:lnTo>
                <a:lnTo>
                  <a:pt x="3652659" y="6115494"/>
                </a:lnTo>
                <a:lnTo>
                  <a:pt x="3690480" y="6140208"/>
                </a:lnTo>
                <a:lnTo>
                  <a:pt x="3728694" y="6164351"/>
                </a:lnTo>
                <a:lnTo>
                  <a:pt x="3767315" y="6187910"/>
                </a:lnTo>
                <a:lnTo>
                  <a:pt x="3806317" y="6210897"/>
                </a:lnTo>
                <a:lnTo>
                  <a:pt x="3845699" y="6233287"/>
                </a:lnTo>
                <a:lnTo>
                  <a:pt x="3885463" y="6255093"/>
                </a:lnTo>
                <a:lnTo>
                  <a:pt x="3925595" y="6276289"/>
                </a:lnTo>
                <a:lnTo>
                  <a:pt x="3966095" y="6296888"/>
                </a:lnTo>
                <a:lnTo>
                  <a:pt x="4006951" y="6316866"/>
                </a:lnTo>
                <a:lnTo>
                  <a:pt x="4048163" y="6336233"/>
                </a:lnTo>
                <a:lnTo>
                  <a:pt x="4089730" y="6354966"/>
                </a:lnTo>
                <a:lnTo>
                  <a:pt x="4131627" y="6373076"/>
                </a:lnTo>
                <a:lnTo>
                  <a:pt x="4173855" y="6390551"/>
                </a:lnTo>
                <a:lnTo>
                  <a:pt x="4216412" y="6407378"/>
                </a:lnTo>
                <a:lnTo>
                  <a:pt x="4259300" y="6423571"/>
                </a:lnTo>
                <a:lnTo>
                  <a:pt x="4302493" y="6439090"/>
                </a:lnTo>
                <a:lnTo>
                  <a:pt x="4346003" y="6453962"/>
                </a:lnTo>
                <a:lnTo>
                  <a:pt x="4389818" y="6468161"/>
                </a:lnTo>
                <a:lnTo>
                  <a:pt x="4433938" y="6481686"/>
                </a:lnTo>
                <a:lnTo>
                  <a:pt x="4478337" y="6494539"/>
                </a:lnTo>
                <a:lnTo>
                  <a:pt x="4523029" y="6506705"/>
                </a:lnTo>
                <a:lnTo>
                  <a:pt x="4568012" y="6518186"/>
                </a:lnTo>
                <a:lnTo>
                  <a:pt x="4613249" y="6528956"/>
                </a:lnTo>
                <a:lnTo>
                  <a:pt x="4658766" y="6539039"/>
                </a:lnTo>
                <a:lnTo>
                  <a:pt x="4704550" y="6548399"/>
                </a:lnTo>
                <a:lnTo>
                  <a:pt x="4750574" y="6557061"/>
                </a:lnTo>
                <a:lnTo>
                  <a:pt x="4796866" y="6564985"/>
                </a:lnTo>
                <a:lnTo>
                  <a:pt x="4843386" y="6572199"/>
                </a:lnTo>
                <a:lnTo>
                  <a:pt x="4890160" y="6578663"/>
                </a:lnTo>
                <a:lnTo>
                  <a:pt x="4915179" y="6581711"/>
                </a:lnTo>
                <a:lnTo>
                  <a:pt x="5629097" y="6581711"/>
                </a:lnTo>
                <a:lnTo>
                  <a:pt x="5700877" y="6572199"/>
                </a:lnTo>
                <a:lnTo>
                  <a:pt x="5747410" y="6564985"/>
                </a:lnTo>
                <a:lnTo>
                  <a:pt x="5793689" y="6557061"/>
                </a:lnTo>
                <a:lnTo>
                  <a:pt x="5839726" y="6548399"/>
                </a:lnTo>
                <a:lnTo>
                  <a:pt x="5885497" y="6539039"/>
                </a:lnTo>
                <a:lnTo>
                  <a:pt x="5931014" y="6528956"/>
                </a:lnTo>
                <a:lnTo>
                  <a:pt x="5976264" y="6518186"/>
                </a:lnTo>
                <a:lnTo>
                  <a:pt x="6021235" y="6506705"/>
                </a:lnTo>
                <a:lnTo>
                  <a:pt x="6065926" y="6494539"/>
                </a:lnTo>
                <a:lnTo>
                  <a:pt x="6110325" y="6481686"/>
                </a:lnTo>
                <a:lnTo>
                  <a:pt x="6154445" y="6468161"/>
                </a:lnTo>
                <a:lnTo>
                  <a:pt x="6198260" y="6453962"/>
                </a:lnTo>
                <a:lnTo>
                  <a:pt x="6241770" y="6439090"/>
                </a:lnTo>
                <a:lnTo>
                  <a:pt x="6284976" y="6423571"/>
                </a:lnTo>
                <a:lnTo>
                  <a:pt x="6327851" y="6407378"/>
                </a:lnTo>
                <a:lnTo>
                  <a:pt x="6370409" y="6390551"/>
                </a:lnTo>
                <a:lnTo>
                  <a:pt x="6412649" y="6373076"/>
                </a:lnTo>
                <a:lnTo>
                  <a:pt x="6454546" y="6354966"/>
                </a:lnTo>
                <a:lnTo>
                  <a:pt x="6496101" y="6336233"/>
                </a:lnTo>
                <a:lnTo>
                  <a:pt x="6537312" y="6316866"/>
                </a:lnTo>
                <a:lnTo>
                  <a:pt x="6578168" y="6296888"/>
                </a:lnTo>
                <a:lnTo>
                  <a:pt x="6618668" y="6276289"/>
                </a:lnTo>
                <a:lnTo>
                  <a:pt x="6658800" y="6255093"/>
                </a:lnTo>
                <a:lnTo>
                  <a:pt x="6698564" y="6233287"/>
                </a:lnTo>
                <a:lnTo>
                  <a:pt x="6737947" y="6210897"/>
                </a:lnTo>
                <a:lnTo>
                  <a:pt x="6776948" y="6187910"/>
                </a:lnTo>
                <a:lnTo>
                  <a:pt x="6815569" y="6164351"/>
                </a:lnTo>
                <a:lnTo>
                  <a:pt x="6853783" y="6140208"/>
                </a:lnTo>
                <a:lnTo>
                  <a:pt x="6891604" y="6115494"/>
                </a:lnTo>
                <a:lnTo>
                  <a:pt x="6929018" y="6090221"/>
                </a:lnTo>
                <a:lnTo>
                  <a:pt x="6966013" y="6064389"/>
                </a:lnTo>
                <a:lnTo>
                  <a:pt x="7002589" y="6037999"/>
                </a:lnTo>
                <a:lnTo>
                  <a:pt x="7038746" y="6011075"/>
                </a:lnTo>
                <a:lnTo>
                  <a:pt x="7074471" y="5983605"/>
                </a:lnTo>
                <a:lnTo>
                  <a:pt x="7109752" y="5955601"/>
                </a:lnTo>
                <a:lnTo>
                  <a:pt x="7144601" y="5927077"/>
                </a:lnTo>
                <a:lnTo>
                  <a:pt x="7178992" y="5898019"/>
                </a:lnTo>
                <a:lnTo>
                  <a:pt x="7212927" y="5868454"/>
                </a:lnTo>
                <a:lnTo>
                  <a:pt x="7246404" y="5838368"/>
                </a:lnTo>
                <a:lnTo>
                  <a:pt x="7279411" y="5807786"/>
                </a:lnTo>
                <a:lnTo>
                  <a:pt x="7311949" y="5776709"/>
                </a:lnTo>
                <a:lnTo>
                  <a:pt x="7344003" y="5745137"/>
                </a:lnTo>
                <a:lnTo>
                  <a:pt x="7375576" y="5713082"/>
                </a:lnTo>
                <a:lnTo>
                  <a:pt x="7406653" y="5680545"/>
                </a:lnTo>
                <a:lnTo>
                  <a:pt x="7437234" y="5647537"/>
                </a:lnTo>
                <a:lnTo>
                  <a:pt x="7467320" y="5614060"/>
                </a:lnTo>
                <a:lnTo>
                  <a:pt x="7496886" y="5580126"/>
                </a:lnTo>
                <a:lnTo>
                  <a:pt x="7525944" y="5545734"/>
                </a:lnTo>
                <a:lnTo>
                  <a:pt x="7554468" y="5510885"/>
                </a:lnTo>
                <a:lnTo>
                  <a:pt x="7582471" y="5475605"/>
                </a:lnTo>
                <a:lnTo>
                  <a:pt x="7609941" y="5439880"/>
                </a:lnTo>
                <a:lnTo>
                  <a:pt x="7636878" y="5403723"/>
                </a:lnTo>
                <a:lnTo>
                  <a:pt x="7663256" y="5367147"/>
                </a:lnTo>
                <a:lnTo>
                  <a:pt x="7689088" y="5330152"/>
                </a:lnTo>
                <a:lnTo>
                  <a:pt x="7714361" y="5292737"/>
                </a:lnTo>
                <a:lnTo>
                  <a:pt x="7739075" y="5254917"/>
                </a:lnTo>
                <a:lnTo>
                  <a:pt x="7763218" y="5216703"/>
                </a:lnTo>
                <a:lnTo>
                  <a:pt x="7786776" y="5178095"/>
                </a:lnTo>
                <a:lnTo>
                  <a:pt x="7809763" y="5139080"/>
                </a:lnTo>
                <a:lnTo>
                  <a:pt x="7832153" y="5099697"/>
                </a:lnTo>
                <a:lnTo>
                  <a:pt x="7853959" y="5059934"/>
                </a:lnTo>
                <a:lnTo>
                  <a:pt x="7875156" y="5019802"/>
                </a:lnTo>
                <a:lnTo>
                  <a:pt x="7895755" y="4979301"/>
                </a:lnTo>
                <a:lnTo>
                  <a:pt x="7915732" y="4938446"/>
                </a:lnTo>
                <a:lnTo>
                  <a:pt x="7935100" y="4897234"/>
                </a:lnTo>
                <a:lnTo>
                  <a:pt x="7953845" y="4855680"/>
                </a:lnTo>
                <a:lnTo>
                  <a:pt x="7971955" y="4813782"/>
                </a:lnTo>
                <a:lnTo>
                  <a:pt x="7989430" y="4771542"/>
                </a:lnTo>
                <a:lnTo>
                  <a:pt x="8006258" y="4728984"/>
                </a:lnTo>
                <a:lnTo>
                  <a:pt x="8022437" y="4686109"/>
                </a:lnTo>
                <a:lnTo>
                  <a:pt x="8037970" y="4642904"/>
                </a:lnTo>
                <a:lnTo>
                  <a:pt x="8052841" y="4599394"/>
                </a:lnTo>
                <a:lnTo>
                  <a:pt x="8067040" y="4555579"/>
                </a:lnTo>
                <a:lnTo>
                  <a:pt x="8080565" y="4511459"/>
                </a:lnTo>
                <a:lnTo>
                  <a:pt x="8093418" y="4467060"/>
                </a:lnTo>
                <a:lnTo>
                  <a:pt x="8105584" y="4422368"/>
                </a:lnTo>
                <a:lnTo>
                  <a:pt x="8117052" y="4377398"/>
                </a:lnTo>
                <a:lnTo>
                  <a:pt x="8127835" y="4332148"/>
                </a:lnTo>
                <a:lnTo>
                  <a:pt x="8137919" y="4286631"/>
                </a:lnTo>
                <a:lnTo>
                  <a:pt x="8147278" y="4240847"/>
                </a:lnTo>
                <a:lnTo>
                  <a:pt x="8155927" y="4194822"/>
                </a:lnTo>
                <a:lnTo>
                  <a:pt x="8163865" y="4148531"/>
                </a:lnTo>
                <a:lnTo>
                  <a:pt x="8171066" y="4102011"/>
                </a:lnTo>
                <a:lnTo>
                  <a:pt x="8177543" y="4055237"/>
                </a:lnTo>
                <a:lnTo>
                  <a:pt x="8183270" y="4008234"/>
                </a:lnTo>
                <a:lnTo>
                  <a:pt x="8188261" y="3961015"/>
                </a:lnTo>
                <a:lnTo>
                  <a:pt x="8192503" y="3913568"/>
                </a:lnTo>
                <a:lnTo>
                  <a:pt x="8195983" y="3865918"/>
                </a:lnTo>
                <a:lnTo>
                  <a:pt x="8198701" y="3818051"/>
                </a:lnTo>
                <a:lnTo>
                  <a:pt x="8200644" y="3769982"/>
                </a:lnTo>
                <a:lnTo>
                  <a:pt x="8201825" y="3721709"/>
                </a:lnTo>
                <a:lnTo>
                  <a:pt x="8202206" y="3673259"/>
                </a:lnTo>
                <a:close/>
              </a:path>
            </a:pathLst>
          </a:custGeom>
          <a:solidFill>
            <a:srgbClr val="2E90CE">
              <a:alpha val="19999"/>
            </a:srgbClr>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3739984" y="2060542"/>
            <a:ext cx="5181993" cy="5182006"/>
          </a:xfrm>
          <a:prstGeom prst="rect">
            <a:avLst/>
          </a:prstGeom>
        </p:spPr>
      </p:pic>
      <p:sp>
        <p:nvSpPr>
          <p:cNvPr id="20" name="bg object 20"/>
          <p:cNvSpPr/>
          <p:nvPr/>
        </p:nvSpPr>
        <p:spPr>
          <a:xfrm>
            <a:off x="1555854" y="478416"/>
            <a:ext cx="3033395" cy="476250"/>
          </a:xfrm>
          <a:custGeom>
            <a:avLst/>
            <a:gdLst/>
            <a:ahLst/>
            <a:cxnLst/>
            <a:rect l="l" t="t" r="r" b="b"/>
            <a:pathLst>
              <a:path w="3033395" h="476250">
                <a:moveTo>
                  <a:pt x="2795422"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59"/>
                </a:lnTo>
                <a:lnTo>
                  <a:pt x="17926" y="336379"/>
                </a:lnTo>
                <a:lnTo>
                  <a:pt x="38959" y="375128"/>
                </a:lnTo>
                <a:lnTo>
                  <a:pt x="66814" y="408889"/>
                </a:lnTo>
                <a:lnTo>
                  <a:pt x="100575" y="436744"/>
                </a:lnTo>
                <a:lnTo>
                  <a:pt x="139324" y="457777"/>
                </a:lnTo>
                <a:lnTo>
                  <a:pt x="182144" y="471069"/>
                </a:lnTo>
                <a:lnTo>
                  <a:pt x="228117" y="475703"/>
                </a:lnTo>
                <a:lnTo>
                  <a:pt x="2795422" y="475703"/>
                </a:lnTo>
                <a:lnTo>
                  <a:pt x="2843360" y="470871"/>
                </a:lnTo>
                <a:lnTo>
                  <a:pt x="2888008" y="457012"/>
                </a:lnTo>
                <a:lnTo>
                  <a:pt x="2928412" y="435082"/>
                </a:lnTo>
                <a:lnTo>
                  <a:pt x="2963614" y="406039"/>
                </a:lnTo>
                <a:lnTo>
                  <a:pt x="2992659" y="370838"/>
                </a:lnTo>
                <a:lnTo>
                  <a:pt x="3014589" y="330437"/>
                </a:lnTo>
                <a:lnTo>
                  <a:pt x="3028448" y="285791"/>
                </a:lnTo>
                <a:lnTo>
                  <a:pt x="3033280" y="237858"/>
                </a:lnTo>
                <a:lnTo>
                  <a:pt x="3028448" y="189920"/>
                </a:lnTo>
                <a:lnTo>
                  <a:pt x="3014589" y="145271"/>
                </a:lnTo>
                <a:lnTo>
                  <a:pt x="2992659" y="104868"/>
                </a:lnTo>
                <a:lnTo>
                  <a:pt x="2963614" y="69665"/>
                </a:lnTo>
                <a:lnTo>
                  <a:pt x="2928412" y="40621"/>
                </a:lnTo>
                <a:lnTo>
                  <a:pt x="2888008" y="18691"/>
                </a:lnTo>
                <a:lnTo>
                  <a:pt x="2843360" y="4832"/>
                </a:lnTo>
                <a:lnTo>
                  <a:pt x="2795422" y="0"/>
                </a:lnTo>
                <a:close/>
              </a:path>
            </a:pathLst>
          </a:custGeom>
          <a:solidFill>
            <a:srgbClr val="FFFFFF"/>
          </a:solidFill>
        </p:spPr>
        <p:txBody>
          <a:bodyPr wrap="square" lIns="0" tIns="0" rIns="0" bIns="0" rtlCol="0"/>
          <a:lstStyle/>
          <a:p>
            <a:endParaRPr/>
          </a:p>
        </p:txBody>
      </p:sp>
      <p:sp>
        <p:nvSpPr>
          <p:cNvPr id="21" name="bg object 21"/>
          <p:cNvSpPr/>
          <p:nvPr/>
        </p:nvSpPr>
        <p:spPr>
          <a:xfrm>
            <a:off x="1555854" y="478416"/>
            <a:ext cx="3033395" cy="476250"/>
          </a:xfrm>
          <a:custGeom>
            <a:avLst/>
            <a:gdLst/>
            <a:ahLst/>
            <a:cxnLst/>
            <a:rect l="l" t="t" r="r" b="b"/>
            <a:pathLst>
              <a:path w="3033395" h="476250">
                <a:moveTo>
                  <a:pt x="228117" y="0"/>
                </a:moveTo>
                <a:lnTo>
                  <a:pt x="2795422" y="0"/>
                </a:lnTo>
                <a:lnTo>
                  <a:pt x="2843360" y="4832"/>
                </a:lnTo>
                <a:lnTo>
                  <a:pt x="2888008" y="18691"/>
                </a:lnTo>
                <a:lnTo>
                  <a:pt x="2928412" y="40621"/>
                </a:lnTo>
                <a:lnTo>
                  <a:pt x="2963614" y="69665"/>
                </a:lnTo>
                <a:lnTo>
                  <a:pt x="2992659" y="104868"/>
                </a:lnTo>
                <a:lnTo>
                  <a:pt x="3014589" y="145271"/>
                </a:lnTo>
                <a:lnTo>
                  <a:pt x="3028448" y="189920"/>
                </a:lnTo>
                <a:lnTo>
                  <a:pt x="3033280" y="237858"/>
                </a:lnTo>
                <a:lnTo>
                  <a:pt x="3028448" y="285791"/>
                </a:lnTo>
                <a:lnTo>
                  <a:pt x="3014589" y="330437"/>
                </a:lnTo>
                <a:lnTo>
                  <a:pt x="2992659" y="370838"/>
                </a:lnTo>
                <a:lnTo>
                  <a:pt x="2963614" y="406039"/>
                </a:lnTo>
                <a:lnTo>
                  <a:pt x="2928412" y="435082"/>
                </a:lnTo>
                <a:lnTo>
                  <a:pt x="2888008" y="457012"/>
                </a:lnTo>
                <a:lnTo>
                  <a:pt x="2843360" y="470871"/>
                </a:lnTo>
                <a:lnTo>
                  <a:pt x="2795422" y="475703"/>
                </a:lnTo>
                <a:lnTo>
                  <a:pt x="228117" y="475703"/>
                </a:lnTo>
                <a:lnTo>
                  <a:pt x="182144" y="471069"/>
                </a:lnTo>
                <a:lnTo>
                  <a:pt x="139324" y="457777"/>
                </a:lnTo>
                <a:lnTo>
                  <a:pt x="100575" y="436744"/>
                </a:lnTo>
                <a:lnTo>
                  <a:pt x="66814" y="408889"/>
                </a:lnTo>
                <a:lnTo>
                  <a:pt x="38959" y="375128"/>
                </a:lnTo>
                <a:lnTo>
                  <a:pt x="17926" y="336379"/>
                </a:lnTo>
                <a:lnTo>
                  <a:pt x="4634" y="293559"/>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699">
            <a:solidFill>
              <a:srgbClr val="000000"/>
            </a:solidFill>
          </a:ln>
        </p:spPr>
        <p:txBody>
          <a:bodyPr wrap="square" lIns="0" tIns="0" rIns="0" bIns="0" rtlCol="0"/>
          <a:lstStyle/>
          <a:p>
            <a:endParaRPr/>
          </a:p>
        </p:txBody>
      </p:sp>
      <p:pic>
        <p:nvPicPr>
          <p:cNvPr id="22" name="bg object 22"/>
          <p:cNvPicPr/>
          <p:nvPr/>
        </p:nvPicPr>
        <p:blipFill>
          <a:blip r:embed="rId5" cstate="print"/>
          <a:stretch>
            <a:fillRect/>
          </a:stretch>
        </p:blipFill>
        <p:spPr>
          <a:xfrm>
            <a:off x="1028496" y="471639"/>
            <a:ext cx="739863" cy="484060"/>
          </a:xfrm>
          <a:prstGeom prst="rect">
            <a:avLst/>
          </a:prstGeom>
        </p:spPr>
      </p:pic>
      <p:sp>
        <p:nvSpPr>
          <p:cNvPr id="2" name="Holder 2"/>
          <p:cNvSpPr>
            <a:spLocks noGrp="1"/>
          </p:cNvSpPr>
          <p:nvPr>
            <p:ph type="ctrTitle"/>
          </p:nvPr>
        </p:nvSpPr>
        <p:spPr>
          <a:xfrm>
            <a:off x="1221916" y="618355"/>
            <a:ext cx="2967354" cy="266700"/>
          </a:xfrm>
          <a:prstGeom prst="rect">
            <a:avLst/>
          </a:prstGeom>
        </p:spPr>
        <p:txBody>
          <a:bodyPr wrap="square" lIns="0" tIns="0" rIns="0" bIns="0">
            <a:spAutoFit/>
          </a:bodyPr>
          <a:lstStyle>
            <a:lvl1pPr>
              <a:defRPr sz="2150" b="1" i="0">
                <a:solidFill>
                  <a:srgbClr val="04392D"/>
                </a:solidFill>
                <a:latin typeface="Arial"/>
                <a:cs typeface="Aria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50" b="1" i="0">
                <a:solidFill>
                  <a:srgbClr val="04392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2"/>
            <a:ext cx="10692003" cy="5302377"/>
          </a:xfrm>
          <a:prstGeom prst="rect">
            <a:avLst/>
          </a:prstGeom>
        </p:spPr>
      </p:pic>
      <p:sp>
        <p:nvSpPr>
          <p:cNvPr id="17" name="bg object 17"/>
          <p:cNvSpPr/>
          <p:nvPr/>
        </p:nvSpPr>
        <p:spPr>
          <a:xfrm>
            <a:off x="0" y="4339442"/>
            <a:ext cx="10692130" cy="2741930"/>
          </a:xfrm>
          <a:custGeom>
            <a:avLst/>
            <a:gdLst/>
            <a:ahLst/>
            <a:cxnLst/>
            <a:rect l="l" t="t" r="r" b="b"/>
            <a:pathLst>
              <a:path w="10692130" h="2741929">
                <a:moveTo>
                  <a:pt x="10692003" y="0"/>
                </a:moveTo>
                <a:lnTo>
                  <a:pt x="1547736" y="0"/>
                </a:lnTo>
                <a:lnTo>
                  <a:pt x="1352448" y="268147"/>
                </a:lnTo>
                <a:lnTo>
                  <a:pt x="1153896" y="0"/>
                </a:lnTo>
                <a:lnTo>
                  <a:pt x="0" y="0"/>
                </a:lnTo>
                <a:lnTo>
                  <a:pt x="0" y="2741828"/>
                </a:lnTo>
                <a:lnTo>
                  <a:pt x="10692003" y="2741828"/>
                </a:lnTo>
                <a:lnTo>
                  <a:pt x="10692003" y="0"/>
                </a:lnTo>
                <a:close/>
              </a:path>
            </a:pathLst>
          </a:custGeom>
          <a:solidFill>
            <a:srgbClr val="F4F3F4"/>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210494" y="0"/>
            <a:ext cx="10902498" cy="1116063"/>
          </a:xfrm>
          <a:prstGeom prst="rect">
            <a:avLst/>
          </a:prstGeom>
        </p:spPr>
      </p:pic>
      <p:sp>
        <p:nvSpPr>
          <p:cNvPr id="19" name="bg object 19"/>
          <p:cNvSpPr/>
          <p:nvPr/>
        </p:nvSpPr>
        <p:spPr>
          <a:xfrm>
            <a:off x="190506" y="4420363"/>
            <a:ext cx="10148570" cy="336550"/>
          </a:xfrm>
          <a:custGeom>
            <a:avLst/>
            <a:gdLst/>
            <a:ahLst/>
            <a:cxnLst/>
            <a:rect l="l" t="t" r="r" b="b"/>
            <a:pathLst>
              <a:path w="10148570" h="336550">
                <a:moveTo>
                  <a:pt x="0" y="0"/>
                </a:moveTo>
                <a:lnTo>
                  <a:pt x="893483" y="0"/>
                </a:lnTo>
                <a:lnTo>
                  <a:pt x="1161935" y="336524"/>
                </a:lnTo>
                <a:lnTo>
                  <a:pt x="1416634" y="0"/>
                </a:lnTo>
                <a:lnTo>
                  <a:pt x="10148265" y="0"/>
                </a:lnTo>
              </a:path>
            </a:pathLst>
          </a:custGeom>
          <a:ln w="381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150" b="1" i="0">
                <a:solidFill>
                  <a:srgbClr val="04392D"/>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50" b="1" i="0">
                <a:solidFill>
                  <a:srgbClr val="04392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9/6/2025</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21593" y="872798"/>
            <a:ext cx="2514600" cy="356869"/>
          </a:xfrm>
          <a:prstGeom prst="rect">
            <a:avLst/>
          </a:prstGeom>
        </p:spPr>
        <p:txBody>
          <a:bodyPr wrap="square" lIns="0" tIns="0" rIns="0" bIns="0">
            <a:spAutoFit/>
          </a:bodyPr>
          <a:lstStyle>
            <a:lvl1pPr>
              <a:defRPr sz="2150" b="1" i="0">
                <a:solidFill>
                  <a:srgbClr val="04392D"/>
                </a:solidFill>
                <a:latin typeface="Arial"/>
                <a:cs typeface="Arial"/>
              </a:defRPr>
            </a:lvl1pPr>
          </a:lstStyle>
          <a:p>
            <a:endParaRPr/>
          </a:p>
        </p:txBody>
      </p:sp>
      <p:sp>
        <p:nvSpPr>
          <p:cNvPr id="3" name="Holder 3"/>
          <p:cNvSpPr>
            <a:spLocks noGrp="1"/>
          </p:cNvSpPr>
          <p:nvPr>
            <p:ph type="body" idx="1"/>
          </p:nvPr>
        </p:nvSpPr>
        <p:spPr>
          <a:xfrm>
            <a:off x="4716221" y="1553794"/>
            <a:ext cx="5436234" cy="51003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9/6/2025</a:t>
            </a:fld>
            <a:endParaRPr lang="en-US"/>
          </a:p>
        </p:txBody>
      </p:sp>
      <p:sp>
        <p:nvSpPr>
          <p:cNvPr id="6" name="Holder 6"/>
          <p:cNvSpPr>
            <a:spLocks noGrp="1"/>
          </p:cNvSpPr>
          <p:nvPr>
            <p:ph type="sldNum" sz="quarter" idx="7"/>
          </p:nvPr>
        </p:nvSpPr>
        <p:spPr>
          <a:xfrm>
            <a:off x="6819403" y="7181660"/>
            <a:ext cx="3355340" cy="233679"/>
          </a:xfrm>
          <a:prstGeom prst="rect">
            <a:avLst/>
          </a:prstGeom>
        </p:spPr>
        <p:txBody>
          <a:bodyPr wrap="square" lIns="0" tIns="0" rIns="0" bIns="0">
            <a:spAutoFit/>
          </a:bodyPr>
          <a:lstStyle>
            <a:lvl1pPr>
              <a:defRPr sz="1200" b="0" i="0">
                <a:solidFill>
                  <a:schemeClr val="bg1"/>
                </a:solidFill>
                <a:latin typeface="Tahoma"/>
                <a:cs typeface="Tahoma"/>
              </a:defRPr>
            </a:lvl1pPr>
          </a:lstStyle>
          <a:p>
            <a:pPr marL="12700">
              <a:lnSpc>
                <a:spcPct val="100000"/>
              </a:lnSpc>
              <a:spcBef>
                <a:spcPts val="290"/>
              </a:spcBef>
              <a:tabLst>
                <a:tab pos="3125470" algn="l"/>
              </a:tabLst>
            </a:pPr>
            <a:r>
              <a:rPr spc="-70" dirty="0"/>
              <a:t>HỒ</a:t>
            </a:r>
            <a:r>
              <a:rPr spc="-80" dirty="0"/>
              <a:t> </a:t>
            </a:r>
            <a:r>
              <a:rPr spc="-90" dirty="0"/>
              <a:t>SƠ</a:t>
            </a:r>
            <a:r>
              <a:rPr spc="-80" dirty="0"/>
              <a:t> </a:t>
            </a:r>
            <a:r>
              <a:rPr spc="-35" dirty="0"/>
              <a:t>NĂNG</a:t>
            </a:r>
            <a:r>
              <a:rPr spc="-80" dirty="0"/>
              <a:t> </a:t>
            </a:r>
            <a:r>
              <a:rPr spc="-75" dirty="0"/>
              <a:t>LỰC</a:t>
            </a:r>
            <a:r>
              <a:rPr spc="-80" dirty="0"/>
              <a:t> </a:t>
            </a:r>
            <a:r>
              <a:rPr spc="-70" dirty="0"/>
              <a:t>-</a:t>
            </a:r>
            <a:r>
              <a:rPr spc="-80" dirty="0"/>
              <a:t> </a:t>
            </a:r>
            <a:r>
              <a:rPr spc="-45" dirty="0"/>
              <a:t>HALONG</a:t>
            </a:r>
            <a:r>
              <a:rPr spc="-80" dirty="0"/>
              <a:t> </a:t>
            </a:r>
            <a:r>
              <a:rPr spc="-55" dirty="0"/>
              <a:t>SAFARI</a:t>
            </a:r>
            <a:r>
              <a:rPr spc="-80" dirty="0"/>
              <a:t> </a:t>
            </a:r>
            <a:r>
              <a:rPr dirty="0"/>
              <a:t>TRAVEL</a:t>
            </a:r>
            <a:r>
              <a:rPr spc="145" dirty="0"/>
              <a:t> </a:t>
            </a:r>
            <a:r>
              <a:rPr spc="-50" dirty="0"/>
              <a:t>I</a:t>
            </a:r>
            <a:r>
              <a:rPr dirty="0"/>
              <a:t>	</a:t>
            </a: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g"/><Relationship Id="rId16"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63.png"/><Relationship Id="rId7" Type="http://schemas.openxmlformats.org/officeDocument/2006/relationships/image" Target="../media/image77.jpe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64.png"/><Relationship Id="rId10" Type="http://schemas.openxmlformats.org/officeDocument/2006/relationships/image" Target="../media/image80.jpeg"/><Relationship Id="rId4" Type="http://schemas.openxmlformats.org/officeDocument/2006/relationships/image" Target="../media/image52.png"/><Relationship Id="rId9" Type="http://schemas.openxmlformats.org/officeDocument/2006/relationships/image" Target="../media/image79.jpg"/></Relationships>
</file>

<file path=ppt/slides/_rels/slide11.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52.png"/><Relationship Id="rId7" Type="http://schemas.openxmlformats.org/officeDocument/2006/relationships/image" Target="../media/image86.jp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jpeg"/></Relationships>
</file>

<file path=ppt/slides/_rels/slide1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4.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7.png"/><Relationship Id="rId7" Type="http://schemas.openxmlformats.org/officeDocument/2006/relationships/image" Target="../media/image100.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jpe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3.jpeg"/><Relationship Id="rId10" Type="http://schemas.openxmlformats.org/officeDocument/2006/relationships/image" Target="../media/image12.png"/><Relationship Id="rId4" Type="http://schemas.openxmlformats.org/officeDocument/2006/relationships/image" Target="../media/image32.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image" Target="../media/image47.jpg"/><Relationship Id="rId16"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51.jpg"/><Relationship Id="rId11" Type="http://schemas.openxmlformats.org/officeDocument/2006/relationships/image" Target="../media/image56.jpeg"/><Relationship Id="rId5" Type="http://schemas.openxmlformats.org/officeDocument/2006/relationships/image" Target="../media/image50.jpg"/><Relationship Id="rId15" Type="http://schemas.openxmlformats.org/officeDocument/2006/relationships/image" Target="../media/image60.jpeg"/><Relationship Id="rId10" Type="http://schemas.openxmlformats.org/officeDocument/2006/relationships/image" Target="../media/image55.jpeg"/><Relationship Id="rId4" Type="http://schemas.openxmlformats.org/officeDocument/2006/relationships/image" Target="../media/image49.jpg"/><Relationship Id="rId9" Type="http://schemas.openxmlformats.org/officeDocument/2006/relationships/image" Target="../media/image54.png"/><Relationship Id="rId14" Type="http://schemas.openxmlformats.org/officeDocument/2006/relationships/image" Target="../media/image59.jpeg"/></Relationships>
</file>

<file path=ppt/slides/_rels/slide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68.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1.jpe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75.jpeg"/><Relationship Id="rId2" Type="http://schemas.openxmlformats.org/officeDocument/2006/relationships/image" Target="../media/image47.jpg"/><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51.jpg"/><Relationship Id="rId11" Type="http://schemas.openxmlformats.org/officeDocument/2006/relationships/image" Target="../media/image70.jpeg"/><Relationship Id="rId5" Type="http://schemas.openxmlformats.org/officeDocument/2006/relationships/image" Target="../media/image50.jpg"/><Relationship Id="rId15" Type="http://schemas.openxmlformats.org/officeDocument/2006/relationships/image" Target="../media/image73.jpeg"/><Relationship Id="rId10" Type="http://schemas.openxmlformats.org/officeDocument/2006/relationships/image" Target="../media/image55.jpeg"/><Relationship Id="rId4" Type="http://schemas.openxmlformats.org/officeDocument/2006/relationships/image" Target="../media/image49.jpg"/><Relationship Id="rId9" Type="http://schemas.openxmlformats.org/officeDocument/2006/relationships/image" Target="../media/image69.jpeg"/><Relationship Id="rId14" Type="http://schemas.openxmlformats.org/officeDocument/2006/relationships/image" Target="../media/image7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descr="A large group of people in red shirts&#10;&#10;AI-generated content may be incorrect.">
            <a:extLst>
              <a:ext uri="{FF2B5EF4-FFF2-40B4-BE49-F238E27FC236}">
                <a16:creationId xmlns:a16="http://schemas.microsoft.com/office/drawing/2014/main" id="{71DD8478-6DBA-D995-9142-0C8F6B28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 y="-506"/>
            <a:ext cx="10693400" cy="5064745"/>
          </a:xfrm>
          <a:prstGeom prst="rect">
            <a:avLst/>
          </a:prstGeom>
        </p:spPr>
      </p:pic>
      <p:grpSp>
        <p:nvGrpSpPr>
          <p:cNvPr id="2" name="object 2"/>
          <p:cNvGrpSpPr/>
          <p:nvPr/>
        </p:nvGrpSpPr>
        <p:grpSpPr>
          <a:xfrm>
            <a:off x="1270" y="1621226"/>
            <a:ext cx="10692084" cy="5946246"/>
            <a:chOff x="0" y="1613759"/>
            <a:chExt cx="10692084" cy="5946246"/>
          </a:xfrm>
        </p:grpSpPr>
        <p:pic>
          <p:nvPicPr>
            <p:cNvPr id="5" name="object 5"/>
            <p:cNvPicPr/>
            <p:nvPr/>
          </p:nvPicPr>
          <p:blipFill>
            <a:blip r:embed="rId3" cstate="print"/>
            <a:stretch>
              <a:fillRect/>
            </a:stretch>
          </p:blipFill>
          <p:spPr>
            <a:xfrm>
              <a:off x="0" y="1766188"/>
              <a:ext cx="10692003" cy="5793816"/>
            </a:xfrm>
            <a:prstGeom prst="rect">
              <a:avLst/>
            </a:prstGeom>
          </p:spPr>
        </p:pic>
        <p:pic>
          <p:nvPicPr>
            <p:cNvPr id="6" name="object 6"/>
            <p:cNvPicPr/>
            <p:nvPr/>
          </p:nvPicPr>
          <p:blipFill>
            <a:blip r:embed="rId4" cstate="print"/>
            <a:stretch>
              <a:fillRect/>
            </a:stretch>
          </p:blipFill>
          <p:spPr>
            <a:xfrm>
              <a:off x="0" y="1613759"/>
              <a:ext cx="10692003" cy="5946245"/>
            </a:xfrm>
            <a:prstGeom prst="rect">
              <a:avLst/>
            </a:prstGeom>
          </p:spPr>
        </p:pic>
        <p:pic>
          <p:nvPicPr>
            <p:cNvPr id="7" name="object 7"/>
            <p:cNvPicPr/>
            <p:nvPr/>
          </p:nvPicPr>
          <p:blipFill>
            <a:blip r:embed="rId5" cstate="print"/>
            <a:stretch>
              <a:fillRect/>
            </a:stretch>
          </p:blipFill>
          <p:spPr>
            <a:xfrm>
              <a:off x="0" y="2924505"/>
              <a:ext cx="10692004" cy="4635500"/>
            </a:xfrm>
            <a:prstGeom prst="rect">
              <a:avLst/>
            </a:prstGeom>
          </p:spPr>
        </p:pic>
        <p:pic>
          <p:nvPicPr>
            <p:cNvPr id="8" name="object 8"/>
            <p:cNvPicPr/>
            <p:nvPr/>
          </p:nvPicPr>
          <p:blipFill>
            <a:blip r:embed="rId6" cstate="print"/>
            <a:stretch>
              <a:fillRect/>
            </a:stretch>
          </p:blipFill>
          <p:spPr>
            <a:xfrm>
              <a:off x="0" y="2275395"/>
              <a:ext cx="10692084" cy="4142525"/>
            </a:xfrm>
            <a:prstGeom prst="rect">
              <a:avLst/>
            </a:prstGeom>
          </p:spPr>
        </p:pic>
        <p:pic>
          <p:nvPicPr>
            <p:cNvPr id="9" name="object 9"/>
            <p:cNvPicPr/>
            <p:nvPr/>
          </p:nvPicPr>
          <p:blipFill>
            <a:blip r:embed="rId7" cstate="print"/>
            <a:stretch>
              <a:fillRect/>
            </a:stretch>
          </p:blipFill>
          <p:spPr>
            <a:xfrm>
              <a:off x="6419749" y="3926358"/>
              <a:ext cx="200240" cy="200240"/>
            </a:xfrm>
            <a:prstGeom prst="rect">
              <a:avLst/>
            </a:prstGeom>
          </p:spPr>
        </p:pic>
      </p:grpSp>
      <p:sp>
        <p:nvSpPr>
          <p:cNvPr id="10" name="object 10"/>
          <p:cNvSpPr txBox="1"/>
          <p:nvPr/>
        </p:nvSpPr>
        <p:spPr>
          <a:xfrm>
            <a:off x="1536700" y="6359372"/>
            <a:ext cx="7924800" cy="898066"/>
          </a:xfrm>
          <a:prstGeom prst="rect">
            <a:avLst/>
          </a:prstGeom>
        </p:spPr>
        <p:txBody>
          <a:bodyPr vert="horz" wrap="square" lIns="0" tIns="12700" rIns="0" bIns="0" rtlCol="0">
            <a:spAutoFit/>
          </a:bodyPr>
          <a:lstStyle/>
          <a:p>
            <a:pPr marL="1000760" marR="5080" indent="-988694" algn="ctr">
              <a:lnSpc>
                <a:spcPct val="126800"/>
              </a:lnSpc>
              <a:spcBef>
                <a:spcPts val="100"/>
              </a:spcBef>
            </a:pPr>
            <a:r>
              <a:rPr lang="en-US" sz="2350" b="1" spc="155" dirty="0">
                <a:solidFill>
                  <a:srgbClr val="FFFFFF"/>
                </a:solidFill>
                <a:latin typeface="Arial"/>
                <a:cs typeface="Arial"/>
              </a:rPr>
              <a:t>TRƯỜNG TIỂU HỌC HẠ LONG</a:t>
            </a:r>
          </a:p>
          <a:p>
            <a:pPr marL="1000760" marR="5080" indent="-988694" algn="ctr">
              <a:lnSpc>
                <a:spcPct val="126800"/>
              </a:lnSpc>
              <a:spcBef>
                <a:spcPts val="100"/>
              </a:spcBef>
            </a:pPr>
            <a:r>
              <a:rPr lang="en-US" sz="2350" b="1" spc="155" dirty="0">
                <a:solidFill>
                  <a:srgbClr val="FFFFFF"/>
                </a:solidFill>
                <a:latin typeface="Arial"/>
                <a:cs typeface="Arial"/>
              </a:rPr>
              <a:t>PHƯỜNG HỒNG GAI – TỈNH QUẢNG NINH</a:t>
            </a:r>
            <a:endParaRPr sz="2350" dirty="0">
              <a:latin typeface="Arial"/>
              <a:cs typeface="Arial"/>
            </a:endParaRPr>
          </a:p>
        </p:txBody>
      </p:sp>
      <p:grpSp>
        <p:nvGrpSpPr>
          <p:cNvPr id="11" name="object 11"/>
          <p:cNvGrpSpPr/>
          <p:nvPr/>
        </p:nvGrpSpPr>
        <p:grpSpPr>
          <a:xfrm>
            <a:off x="2728268" y="1378341"/>
            <a:ext cx="5249879" cy="5040300"/>
            <a:chOff x="2610823" y="1304236"/>
            <a:chExt cx="5249879" cy="5040300"/>
          </a:xfrm>
        </p:grpSpPr>
        <p:pic>
          <p:nvPicPr>
            <p:cNvPr id="15" name="object 15"/>
            <p:cNvPicPr/>
            <p:nvPr/>
          </p:nvPicPr>
          <p:blipFill>
            <a:blip r:embed="rId8" cstate="print"/>
            <a:stretch>
              <a:fillRect/>
            </a:stretch>
          </p:blipFill>
          <p:spPr>
            <a:xfrm>
              <a:off x="4725382" y="1304236"/>
              <a:ext cx="767286" cy="122682"/>
            </a:xfrm>
            <a:prstGeom prst="rect">
              <a:avLst/>
            </a:prstGeom>
          </p:spPr>
        </p:pic>
        <p:pic>
          <p:nvPicPr>
            <p:cNvPr id="16" name="object 16"/>
            <p:cNvPicPr/>
            <p:nvPr/>
          </p:nvPicPr>
          <p:blipFill>
            <a:blip r:embed="rId9" cstate="print"/>
            <a:stretch>
              <a:fillRect/>
            </a:stretch>
          </p:blipFill>
          <p:spPr>
            <a:xfrm>
              <a:off x="2610823" y="5562193"/>
              <a:ext cx="389107" cy="514642"/>
            </a:xfrm>
            <a:prstGeom prst="rect">
              <a:avLst/>
            </a:prstGeom>
          </p:spPr>
        </p:pic>
        <p:pic>
          <p:nvPicPr>
            <p:cNvPr id="17" name="object 17"/>
            <p:cNvPicPr/>
            <p:nvPr/>
          </p:nvPicPr>
          <p:blipFill>
            <a:blip r:embed="rId10" cstate="print"/>
            <a:stretch>
              <a:fillRect/>
            </a:stretch>
          </p:blipFill>
          <p:spPr>
            <a:xfrm>
              <a:off x="3076676" y="5346776"/>
              <a:ext cx="394957" cy="735469"/>
            </a:xfrm>
            <a:prstGeom prst="rect">
              <a:avLst/>
            </a:prstGeom>
          </p:spPr>
        </p:pic>
        <p:pic>
          <p:nvPicPr>
            <p:cNvPr id="18" name="object 18"/>
            <p:cNvPicPr/>
            <p:nvPr/>
          </p:nvPicPr>
          <p:blipFill>
            <a:blip r:embed="rId11" cstate="print"/>
            <a:stretch>
              <a:fillRect/>
            </a:stretch>
          </p:blipFill>
          <p:spPr>
            <a:xfrm>
              <a:off x="3704285" y="5556757"/>
              <a:ext cx="329679" cy="525487"/>
            </a:xfrm>
            <a:prstGeom prst="rect">
              <a:avLst/>
            </a:prstGeom>
          </p:spPr>
        </p:pic>
        <p:pic>
          <p:nvPicPr>
            <p:cNvPr id="19" name="object 19"/>
            <p:cNvPicPr/>
            <p:nvPr/>
          </p:nvPicPr>
          <p:blipFill>
            <a:blip r:embed="rId12" cstate="print"/>
            <a:stretch>
              <a:fillRect/>
            </a:stretch>
          </p:blipFill>
          <p:spPr>
            <a:xfrm>
              <a:off x="4095508" y="5556757"/>
              <a:ext cx="438569" cy="525487"/>
            </a:xfrm>
            <a:prstGeom prst="rect">
              <a:avLst/>
            </a:prstGeom>
          </p:spPr>
        </p:pic>
        <p:pic>
          <p:nvPicPr>
            <p:cNvPr id="20" name="object 20"/>
            <p:cNvPicPr/>
            <p:nvPr/>
          </p:nvPicPr>
          <p:blipFill>
            <a:blip r:embed="rId13" cstate="print"/>
            <a:stretch>
              <a:fillRect/>
            </a:stretch>
          </p:blipFill>
          <p:spPr>
            <a:xfrm>
              <a:off x="4740338" y="5562193"/>
              <a:ext cx="389204" cy="514642"/>
            </a:xfrm>
            <a:prstGeom prst="rect">
              <a:avLst/>
            </a:prstGeom>
          </p:spPr>
        </p:pic>
        <p:pic>
          <p:nvPicPr>
            <p:cNvPr id="21" name="object 21"/>
            <p:cNvPicPr/>
            <p:nvPr/>
          </p:nvPicPr>
          <p:blipFill>
            <a:blip r:embed="rId14" cstate="print"/>
            <a:stretch>
              <a:fillRect/>
            </a:stretch>
          </p:blipFill>
          <p:spPr>
            <a:xfrm>
              <a:off x="5185676" y="5418810"/>
              <a:ext cx="420979" cy="658025"/>
            </a:xfrm>
            <a:prstGeom prst="rect">
              <a:avLst/>
            </a:prstGeom>
          </p:spPr>
        </p:pic>
        <p:pic>
          <p:nvPicPr>
            <p:cNvPr id="22" name="object 22"/>
            <p:cNvPicPr/>
            <p:nvPr/>
          </p:nvPicPr>
          <p:blipFill>
            <a:blip r:embed="rId15" cstate="print"/>
            <a:stretch>
              <a:fillRect/>
            </a:stretch>
          </p:blipFill>
          <p:spPr>
            <a:xfrm>
              <a:off x="5662790" y="5562193"/>
              <a:ext cx="389204" cy="514642"/>
            </a:xfrm>
            <a:prstGeom prst="rect">
              <a:avLst/>
            </a:prstGeom>
          </p:spPr>
        </p:pic>
        <p:pic>
          <p:nvPicPr>
            <p:cNvPr id="23" name="object 23"/>
            <p:cNvPicPr/>
            <p:nvPr/>
          </p:nvPicPr>
          <p:blipFill>
            <a:blip r:embed="rId16" cstate="print"/>
            <a:stretch>
              <a:fillRect/>
            </a:stretch>
          </p:blipFill>
          <p:spPr>
            <a:xfrm>
              <a:off x="6128753" y="5556757"/>
              <a:ext cx="349643" cy="525487"/>
            </a:xfrm>
            <a:prstGeom prst="rect">
              <a:avLst/>
            </a:prstGeom>
          </p:spPr>
        </p:pic>
        <p:pic>
          <p:nvPicPr>
            <p:cNvPr id="24" name="object 24"/>
            <p:cNvPicPr/>
            <p:nvPr/>
          </p:nvPicPr>
          <p:blipFill>
            <a:blip r:embed="rId17" cstate="print"/>
            <a:stretch>
              <a:fillRect/>
            </a:stretch>
          </p:blipFill>
          <p:spPr>
            <a:xfrm>
              <a:off x="6740448" y="5562193"/>
              <a:ext cx="291490" cy="520052"/>
            </a:xfrm>
            <a:prstGeom prst="rect">
              <a:avLst/>
            </a:prstGeom>
          </p:spPr>
        </p:pic>
        <p:pic>
          <p:nvPicPr>
            <p:cNvPr id="25" name="object 25"/>
            <p:cNvPicPr/>
            <p:nvPr/>
          </p:nvPicPr>
          <p:blipFill>
            <a:blip r:embed="rId18" cstate="print"/>
            <a:stretch>
              <a:fillRect/>
            </a:stretch>
          </p:blipFill>
          <p:spPr>
            <a:xfrm>
              <a:off x="7085368" y="5556757"/>
              <a:ext cx="775334" cy="662774"/>
            </a:xfrm>
            <a:prstGeom prst="rect">
              <a:avLst/>
            </a:prstGeom>
          </p:spPr>
        </p:pic>
        <p:sp>
          <p:nvSpPr>
            <p:cNvPr id="26" name="object 26"/>
            <p:cNvSpPr/>
            <p:nvPr/>
          </p:nvSpPr>
          <p:spPr>
            <a:xfrm>
              <a:off x="4503999" y="6344536"/>
              <a:ext cx="1414780" cy="0"/>
            </a:xfrm>
            <a:custGeom>
              <a:avLst/>
              <a:gdLst/>
              <a:ahLst/>
              <a:cxnLst/>
              <a:rect l="l" t="t" r="r" b="b"/>
              <a:pathLst>
                <a:path w="1414779">
                  <a:moveTo>
                    <a:pt x="0" y="0"/>
                  </a:moveTo>
                  <a:lnTo>
                    <a:pt x="1414678" y="0"/>
                  </a:lnTo>
                </a:path>
              </a:pathLst>
            </a:custGeom>
            <a:ln w="12700">
              <a:solidFill>
                <a:srgbClr val="000000"/>
              </a:solidFill>
            </a:ln>
          </p:spPr>
          <p:txBody>
            <a:bodyPr wrap="square" lIns="0" tIns="0" rIns="0" bIns="0" rtlCol="0"/>
            <a:lstStyle/>
            <a:p>
              <a:endParaRPr/>
            </a:p>
          </p:txBody>
        </p:sp>
      </p:grpSp>
      <p:pic>
        <p:nvPicPr>
          <p:cNvPr id="32" name="Picture 31" descr="A logo with a graduation cap and a pen&#10;&#10;AI-generated content may be incorrect.">
            <a:extLst>
              <a:ext uri="{FF2B5EF4-FFF2-40B4-BE49-F238E27FC236}">
                <a16:creationId xmlns:a16="http://schemas.microsoft.com/office/drawing/2014/main" id="{9D20E880-3484-6498-7D59-5C8DD767867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44413" y="94842"/>
            <a:ext cx="1717415" cy="1615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692130" cy="7560309"/>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0C8C44"/>
          </a:solidFill>
        </p:spPr>
        <p:txBody>
          <a:bodyPr wrap="square" lIns="0" tIns="0" rIns="0" bIns="0" rtlCol="0"/>
          <a:lstStyle/>
          <a:p>
            <a:endParaRPr/>
          </a:p>
        </p:txBody>
      </p:sp>
      <p:grpSp>
        <p:nvGrpSpPr>
          <p:cNvPr id="3" name="object 3"/>
          <p:cNvGrpSpPr/>
          <p:nvPr/>
        </p:nvGrpSpPr>
        <p:grpSpPr>
          <a:xfrm>
            <a:off x="0" y="531647"/>
            <a:ext cx="10692172" cy="7028816"/>
            <a:chOff x="0" y="531647"/>
            <a:chExt cx="10692172" cy="7028816"/>
          </a:xfrm>
        </p:grpSpPr>
        <p:sp>
          <p:nvSpPr>
            <p:cNvPr id="4" name="object 4"/>
            <p:cNvSpPr/>
            <p:nvPr/>
          </p:nvSpPr>
          <p:spPr>
            <a:xfrm>
              <a:off x="0" y="632991"/>
              <a:ext cx="10692130" cy="6874509"/>
            </a:xfrm>
            <a:custGeom>
              <a:avLst/>
              <a:gdLst/>
              <a:ahLst/>
              <a:cxnLst/>
              <a:rect l="l" t="t" r="r" b="b"/>
              <a:pathLst>
                <a:path w="10692130" h="6874509">
                  <a:moveTo>
                    <a:pt x="9263746" y="0"/>
                  </a:moveTo>
                  <a:lnTo>
                    <a:pt x="6611934" y="901667"/>
                  </a:lnTo>
                  <a:lnTo>
                    <a:pt x="3554351" y="3702988"/>
                  </a:lnTo>
                  <a:lnTo>
                    <a:pt x="3514367" y="3754299"/>
                  </a:lnTo>
                  <a:lnTo>
                    <a:pt x="3474303" y="3805100"/>
                  </a:lnTo>
                  <a:lnTo>
                    <a:pt x="3434161" y="3855393"/>
                  </a:lnTo>
                  <a:lnTo>
                    <a:pt x="3393942" y="3905181"/>
                  </a:lnTo>
                  <a:lnTo>
                    <a:pt x="3353649" y="3954467"/>
                  </a:lnTo>
                  <a:lnTo>
                    <a:pt x="3313283" y="4003251"/>
                  </a:lnTo>
                  <a:lnTo>
                    <a:pt x="3272846" y="4051538"/>
                  </a:lnTo>
                  <a:lnTo>
                    <a:pt x="3232340" y="4099330"/>
                  </a:lnTo>
                  <a:lnTo>
                    <a:pt x="3191767" y="4146628"/>
                  </a:lnTo>
                  <a:lnTo>
                    <a:pt x="3151129" y="4193436"/>
                  </a:lnTo>
                  <a:lnTo>
                    <a:pt x="3110427" y="4239755"/>
                  </a:lnTo>
                  <a:lnTo>
                    <a:pt x="3069663" y="4285588"/>
                  </a:lnTo>
                  <a:lnTo>
                    <a:pt x="3028839" y="4330938"/>
                  </a:lnTo>
                  <a:lnTo>
                    <a:pt x="2987956" y="4375807"/>
                  </a:lnTo>
                  <a:lnTo>
                    <a:pt x="2947018" y="4420198"/>
                  </a:lnTo>
                  <a:lnTo>
                    <a:pt x="2906025" y="4464112"/>
                  </a:lnTo>
                  <a:lnTo>
                    <a:pt x="2864979" y="4507552"/>
                  </a:lnTo>
                  <a:lnTo>
                    <a:pt x="2823882" y="4550521"/>
                  </a:lnTo>
                  <a:lnTo>
                    <a:pt x="2782736" y="4593021"/>
                  </a:lnTo>
                  <a:lnTo>
                    <a:pt x="2741543" y="4635055"/>
                  </a:lnTo>
                  <a:lnTo>
                    <a:pt x="2700305" y="4676624"/>
                  </a:lnTo>
                  <a:lnTo>
                    <a:pt x="2659023" y="4717732"/>
                  </a:lnTo>
                  <a:lnTo>
                    <a:pt x="2617699" y="4758380"/>
                  </a:lnTo>
                  <a:lnTo>
                    <a:pt x="2576335" y="4798572"/>
                  </a:lnTo>
                  <a:lnTo>
                    <a:pt x="2534933" y="4838309"/>
                  </a:lnTo>
                  <a:lnTo>
                    <a:pt x="2493494" y="4877595"/>
                  </a:lnTo>
                  <a:lnTo>
                    <a:pt x="2452021" y="4916430"/>
                  </a:lnTo>
                  <a:lnTo>
                    <a:pt x="2410516" y="4954819"/>
                  </a:lnTo>
                  <a:lnTo>
                    <a:pt x="2368979" y="4992763"/>
                  </a:lnTo>
                  <a:lnTo>
                    <a:pt x="2327414" y="5030264"/>
                  </a:lnTo>
                  <a:lnTo>
                    <a:pt x="2285821" y="5067325"/>
                  </a:lnTo>
                  <a:lnTo>
                    <a:pt x="2244202" y="5103950"/>
                  </a:lnTo>
                  <a:lnTo>
                    <a:pt x="2202560" y="5140138"/>
                  </a:lnTo>
                  <a:lnTo>
                    <a:pt x="2160897" y="5175895"/>
                  </a:lnTo>
                  <a:lnTo>
                    <a:pt x="2119213" y="5211221"/>
                  </a:lnTo>
                  <a:lnTo>
                    <a:pt x="2077511" y="5246119"/>
                  </a:lnTo>
                  <a:lnTo>
                    <a:pt x="2035793" y="5280592"/>
                  </a:lnTo>
                  <a:lnTo>
                    <a:pt x="1994060" y="5314642"/>
                  </a:lnTo>
                  <a:lnTo>
                    <a:pt x="1952314" y="5348271"/>
                  </a:lnTo>
                  <a:lnTo>
                    <a:pt x="1910558" y="5381483"/>
                  </a:lnTo>
                  <a:lnTo>
                    <a:pt x="1868792" y="5414278"/>
                  </a:lnTo>
                  <a:lnTo>
                    <a:pt x="1827020" y="5446660"/>
                  </a:lnTo>
                  <a:lnTo>
                    <a:pt x="1743460" y="5510194"/>
                  </a:lnTo>
                  <a:lnTo>
                    <a:pt x="1659892" y="5572105"/>
                  </a:lnTo>
                  <a:lnTo>
                    <a:pt x="1576333" y="5632410"/>
                  </a:lnTo>
                  <a:lnTo>
                    <a:pt x="1492795" y="5691130"/>
                  </a:lnTo>
                  <a:lnTo>
                    <a:pt x="1409293" y="5748283"/>
                  </a:lnTo>
                  <a:lnTo>
                    <a:pt x="1325843" y="5803890"/>
                  </a:lnTo>
                  <a:lnTo>
                    <a:pt x="1242458" y="5857970"/>
                  </a:lnTo>
                  <a:lnTo>
                    <a:pt x="1159153" y="5910541"/>
                  </a:lnTo>
                  <a:lnTo>
                    <a:pt x="1075943" y="5961624"/>
                  </a:lnTo>
                  <a:lnTo>
                    <a:pt x="992842" y="6011238"/>
                  </a:lnTo>
                  <a:lnTo>
                    <a:pt x="909865" y="6059401"/>
                  </a:lnTo>
                  <a:lnTo>
                    <a:pt x="827026" y="6106134"/>
                  </a:lnTo>
                  <a:lnTo>
                    <a:pt x="744340" y="6151456"/>
                  </a:lnTo>
                  <a:lnTo>
                    <a:pt x="661821" y="6195386"/>
                  </a:lnTo>
                  <a:lnTo>
                    <a:pt x="579484" y="6237943"/>
                  </a:lnTo>
                  <a:lnTo>
                    <a:pt x="497344" y="6279147"/>
                  </a:lnTo>
                  <a:lnTo>
                    <a:pt x="415415" y="6319017"/>
                  </a:lnTo>
                  <a:lnTo>
                    <a:pt x="333711" y="6357573"/>
                  </a:lnTo>
                  <a:lnTo>
                    <a:pt x="252247" y="6394833"/>
                  </a:lnTo>
                  <a:lnTo>
                    <a:pt x="171039" y="6430818"/>
                  </a:lnTo>
                  <a:lnTo>
                    <a:pt x="90099" y="6465546"/>
                  </a:lnTo>
                  <a:lnTo>
                    <a:pt x="0" y="6502862"/>
                  </a:lnTo>
                  <a:lnTo>
                    <a:pt x="0" y="6874394"/>
                  </a:lnTo>
                  <a:lnTo>
                    <a:pt x="10692003" y="6874394"/>
                  </a:lnTo>
                  <a:lnTo>
                    <a:pt x="10692003" y="84180"/>
                  </a:lnTo>
                  <a:lnTo>
                    <a:pt x="9263746" y="0"/>
                  </a:lnTo>
                  <a:close/>
                </a:path>
              </a:pathLst>
            </a:custGeom>
            <a:solidFill>
              <a:srgbClr val="73BF44"/>
            </a:solidFill>
          </p:spPr>
          <p:txBody>
            <a:bodyPr wrap="square" lIns="0" tIns="0" rIns="0" bIns="0" rtlCol="0"/>
            <a:lstStyle/>
            <a:p>
              <a:endParaRPr/>
            </a:p>
          </p:txBody>
        </p:sp>
        <p:sp>
          <p:nvSpPr>
            <p:cNvPr id="5" name="object 5"/>
            <p:cNvSpPr/>
            <p:nvPr/>
          </p:nvSpPr>
          <p:spPr>
            <a:xfrm>
              <a:off x="339767" y="960908"/>
              <a:ext cx="10352405" cy="6599555"/>
            </a:xfrm>
            <a:custGeom>
              <a:avLst/>
              <a:gdLst/>
              <a:ahLst/>
              <a:cxnLst/>
              <a:rect l="l" t="t" r="r" b="b"/>
              <a:pathLst>
                <a:path w="10352405" h="6599555">
                  <a:moveTo>
                    <a:pt x="9132661" y="0"/>
                  </a:moveTo>
                  <a:lnTo>
                    <a:pt x="6586876" y="901667"/>
                  </a:lnTo>
                  <a:lnTo>
                    <a:pt x="3651546" y="3702988"/>
                  </a:lnTo>
                  <a:lnTo>
                    <a:pt x="3612149" y="3755642"/>
                  </a:lnTo>
                  <a:lnTo>
                    <a:pt x="3572672" y="3807759"/>
                  </a:lnTo>
                  <a:lnTo>
                    <a:pt x="3533115" y="3859341"/>
                  </a:lnTo>
                  <a:lnTo>
                    <a:pt x="3493482" y="3910392"/>
                  </a:lnTo>
                  <a:lnTo>
                    <a:pt x="3453773" y="3960913"/>
                  </a:lnTo>
                  <a:lnTo>
                    <a:pt x="3413991" y="4010907"/>
                  </a:lnTo>
                  <a:lnTo>
                    <a:pt x="3374138" y="4060377"/>
                  </a:lnTo>
                  <a:lnTo>
                    <a:pt x="3334215" y="4109326"/>
                  </a:lnTo>
                  <a:lnTo>
                    <a:pt x="3294224" y="4157756"/>
                  </a:lnTo>
                  <a:lnTo>
                    <a:pt x="3254168" y="4205669"/>
                  </a:lnTo>
                  <a:lnTo>
                    <a:pt x="3214048" y="4253069"/>
                  </a:lnTo>
                  <a:lnTo>
                    <a:pt x="3173866" y="4299958"/>
                  </a:lnTo>
                  <a:lnTo>
                    <a:pt x="3133623" y="4346339"/>
                  </a:lnTo>
                  <a:lnTo>
                    <a:pt x="3093323" y="4392214"/>
                  </a:lnTo>
                  <a:lnTo>
                    <a:pt x="3052966" y="4437585"/>
                  </a:lnTo>
                  <a:lnTo>
                    <a:pt x="3012555" y="4482456"/>
                  </a:lnTo>
                  <a:lnTo>
                    <a:pt x="2972092" y="4526829"/>
                  </a:lnTo>
                  <a:lnTo>
                    <a:pt x="2931577" y="4570707"/>
                  </a:lnTo>
                  <a:lnTo>
                    <a:pt x="2891014" y="4614092"/>
                  </a:lnTo>
                  <a:lnTo>
                    <a:pt x="2850405" y="4656987"/>
                  </a:lnTo>
                  <a:lnTo>
                    <a:pt x="2809750" y="4699394"/>
                  </a:lnTo>
                  <a:lnTo>
                    <a:pt x="2769052" y="4741316"/>
                  </a:lnTo>
                  <a:lnTo>
                    <a:pt x="2728312" y="4782757"/>
                  </a:lnTo>
                  <a:lnTo>
                    <a:pt x="2687534" y="4823717"/>
                  </a:lnTo>
                  <a:lnTo>
                    <a:pt x="2646718" y="4864201"/>
                  </a:lnTo>
                  <a:lnTo>
                    <a:pt x="2605867" y="4904210"/>
                  </a:lnTo>
                  <a:lnTo>
                    <a:pt x="2564981" y="4943747"/>
                  </a:lnTo>
                  <a:lnTo>
                    <a:pt x="2524065" y="4982815"/>
                  </a:lnTo>
                  <a:lnTo>
                    <a:pt x="2483118" y="5021416"/>
                  </a:lnTo>
                  <a:lnTo>
                    <a:pt x="2442143" y="5059554"/>
                  </a:lnTo>
                  <a:lnTo>
                    <a:pt x="2401142" y="5097230"/>
                  </a:lnTo>
                  <a:lnTo>
                    <a:pt x="2360117" y="5134448"/>
                  </a:lnTo>
                  <a:lnTo>
                    <a:pt x="2319069" y="5171209"/>
                  </a:lnTo>
                  <a:lnTo>
                    <a:pt x="2278002" y="5207517"/>
                  </a:lnTo>
                  <a:lnTo>
                    <a:pt x="2236915" y="5243374"/>
                  </a:lnTo>
                  <a:lnTo>
                    <a:pt x="2195812" y="5278783"/>
                  </a:lnTo>
                  <a:lnTo>
                    <a:pt x="2154694" y="5313746"/>
                  </a:lnTo>
                  <a:lnTo>
                    <a:pt x="2113563" y="5348266"/>
                  </a:lnTo>
                  <a:lnTo>
                    <a:pt x="2072421" y="5382345"/>
                  </a:lnTo>
                  <a:lnTo>
                    <a:pt x="2031270" y="5415987"/>
                  </a:lnTo>
                  <a:lnTo>
                    <a:pt x="1990112" y="5449194"/>
                  </a:lnTo>
                  <a:lnTo>
                    <a:pt x="1948949" y="5481968"/>
                  </a:lnTo>
                  <a:lnTo>
                    <a:pt x="1907782" y="5514312"/>
                  </a:lnTo>
                  <a:lnTo>
                    <a:pt x="1866613" y="5546228"/>
                  </a:lnTo>
                  <a:lnTo>
                    <a:pt x="1825445" y="5577720"/>
                  </a:lnTo>
                  <a:lnTo>
                    <a:pt x="1784279" y="5608790"/>
                  </a:lnTo>
                  <a:lnTo>
                    <a:pt x="1743117" y="5639440"/>
                  </a:lnTo>
                  <a:lnTo>
                    <a:pt x="1701961" y="5669674"/>
                  </a:lnTo>
                  <a:lnTo>
                    <a:pt x="1619674" y="5728900"/>
                  </a:lnTo>
                  <a:lnTo>
                    <a:pt x="1537434" y="5786491"/>
                  </a:lnTo>
                  <a:lnTo>
                    <a:pt x="1455256" y="5842466"/>
                  </a:lnTo>
                  <a:lnTo>
                    <a:pt x="1373154" y="5896847"/>
                  </a:lnTo>
                  <a:lnTo>
                    <a:pt x="1291145" y="5949655"/>
                  </a:lnTo>
                  <a:lnTo>
                    <a:pt x="1209242" y="6000910"/>
                  </a:lnTo>
                  <a:lnTo>
                    <a:pt x="1127461" y="6050633"/>
                  </a:lnTo>
                  <a:lnTo>
                    <a:pt x="1045817" y="6098846"/>
                  </a:lnTo>
                  <a:lnTo>
                    <a:pt x="964326" y="6145569"/>
                  </a:lnTo>
                  <a:lnTo>
                    <a:pt x="883002" y="6190823"/>
                  </a:lnTo>
                  <a:lnTo>
                    <a:pt x="801860" y="6234629"/>
                  </a:lnTo>
                  <a:lnTo>
                    <a:pt x="720916" y="6277009"/>
                  </a:lnTo>
                  <a:lnTo>
                    <a:pt x="640184" y="6317982"/>
                  </a:lnTo>
                  <a:lnTo>
                    <a:pt x="559680" y="6357570"/>
                  </a:lnTo>
                  <a:lnTo>
                    <a:pt x="479419" y="6395794"/>
                  </a:lnTo>
                  <a:lnTo>
                    <a:pt x="399416" y="6432675"/>
                  </a:lnTo>
                  <a:lnTo>
                    <a:pt x="319686" y="6468233"/>
                  </a:lnTo>
                  <a:lnTo>
                    <a:pt x="240244" y="6502490"/>
                  </a:lnTo>
                  <a:lnTo>
                    <a:pt x="161105" y="6535466"/>
                  </a:lnTo>
                  <a:lnTo>
                    <a:pt x="82284" y="6567183"/>
                  </a:lnTo>
                  <a:lnTo>
                    <a:pt x="0" y="6599096"/>
                  </a:lnTo>
                  <a:lnTo>
                    <a:pt x="10352235" y="6599096"/>
                  </a:lnTo>
                  <a:lnTo>
                    <a:pt x="10352235" y="74874"/>
                  </a:lnTo>
                  <a:lnTo>
                    <a:pt x="9132661" y="0"/>
                  </a:lnTo>
                  <a:close/>
                </a:path>
              </a:pathLst>
            </a:custGeom>
            <a:solidFill>
              <a:srgbClr val="0C8C44"/>
            </a:solidFill>
          </p:spPr>
          <p:txBody>
            <a:bodyPr wrap="square" lIns="0" tIns="0" rIns="0" bIns="0" rtlCol="0"/>
            <a:lstStyle/>
            <a:p>
              <a:endParaRPr/>
            </a:p>
          </p:txBody>
        </p:sp>
        <p:sp>
          <p:nvSpPr>
            <p:cNvPr id="6" name="object 6"/>
            <p:cNvSpPr/>
            <p:nvPr/>
          </p:nvSpPr>
          <p:spPr>
            <a:xfrm>
              <a:off x="0" y="1196112"/>
              <a:ext cx="10692130" cy="5689600"/>
            </a:xfrm>
            <a:custGeom>
              <a:avLst/>
              <a:gdLst/>
              <a:ahLst/>
              <a:cxnLst/>
              <a:rect l="l" t="t" r="r" b="b"/>
              <a:pathLst>
                <a:path w="10692130" h="5689600">
                  <a:moveTo>
                    <a:pt x="10692003" y="49220"/>
                  </a:moveTo>
                  <a:lnTo>
                    <a:pt x="10613292" y="39555"/>
                  </a:lnTo>
                  <a:lnTo>
                    <a:pt x="10564149" y="34067"/>
                  </a:lnTo>
                  <a:lnTo>
                    <a:pt x="10514988" y="28977"/>
                  </a:lnTo>
                  <a:lnTo>
                    <a:pt x="10465813" y="24287"/>
                  </a:lnTo>
                  <a:lnTo>
                    <a:pt x="10416628" y="20002"/>
                  </a:lnTo>
                  <a:lnTo>
                    <a:pt x="10367438" y="16123"/>
                  </a:lnTo>
                  <a:lnTo>
                    <a:pt x="10318246" y="12654"/>
                  </a:lnTo>
                  <a:lnTo>
                    <a:pt x="10269056" y="9597"/>
                  </a:lnTo>
                  <a:lnTo>
                    <a:pt x="10219873" y="6956"/>
                  </a:lnTo>
                  <a:lnTo>
                    <a:pt x="10170701" y="4734"/>
                  </a:lnTo>
                  <a:lnTo>
                    <a:pt x="10121542" y="2933"/>
                  </a:lnTo>
                  <a:lnTo>
                    <a:pt x="10072403" y="1556"/>
                  </a:lnTo>
                  <a:lnTo>
                    <a:pt x="10023286" y="606"/>
                  </a:lnTo>
                  <a:lnTo>
                    <a:pt x="9974196" y="86"/>
                  </a:lnTo>
                  <a:lnTo>
                    <a:pt x="9925136" y="0"/>
                  </a:lnTo>
                  <a:lnTo>
                    <a:pt x="9876112" y="349"/>
                  </a:lnTo>
                  <a:lnTo>
                    <a:pt x="9827126" y="1137"/>
                  </a:lnTo>
                  <a:lnTo>
                    <a:pt x="9778183" y="2367"/>
                  </a:lnTo>
                  <a:lnTo>
                    <a:pt x="9729287" y="4042"/>
                  </a:lnTo>
                  <a:lnTo>
                    <a:pt x="9680442" y="6165"/>
                  </a:lnTo>
                  <a:lnTo>
                    <a:pt x="9631652" y="8738"/>
                  </a:lnTo>
                  <a:lnTo>
                    <a:pt x="9582922" y="11765"/>
                  </a:lnTo>
                  <a:lnTo>
                    <a:pt x="9534254" y="15249"/>
                  </a:lnTo>
                  <a:lnTo>
                    <a:pt x="9485654" y="19192"/>
                  </a:lnTo>
                  <a:lnTo>
                    <a:pt x="9437125" y="23597"/>
                  </a:lnTo>
                  <a:lnTo>
                    <a:pt x="9388671" y="28467"/>
                  </a:lnTo>
                  <a:lnTo>
                    <a:pt x="9340297" y="33806"/>
                  </a:lnTo>
                  <a:lnTo>
                    <a:pt x="9292006" y="39616"/>
                  </a:lnTo>
                  <a:lnTo>
                    <a:pt x="9243803" y="45900"/>
                  </a:lnTo>
                  <a:lnTo>
                    <a:pt x="9195692" y="52661"/>
                  </a:lnTo>
                  <a:lnTo>
                    <a:pt x="9147676" y="59901"/>
                  </a:lnTo>
                  <a:lnTo>
                    <a:pt x="9099759" y="67625"/>
                  </a:lnTo>
                  <a:lnTo>
                    <a:pt x="9051947" y="75834"/>
                  </a:lnTo>
                  <a:lnTo>
                    <a:pt x="9004242" y="84533"/>
                  </a:lnTo>
                  <a:lnTo>
                    <a:pt x="8956649" y="93722"/>
                  </a:lnTo>
                  <a:lnTo>
                    <a:pt x="8909172" y="103407"/>
                  </a:lnTo>
                  <a:lnTo>
                    <a:pt x="8861814" y="113589"/>
                  </a:lnTo>
                  <a:lnTo>
                    <a:pt x="8814581" y="124271"/>
                  </a:lnTo>
                  <a:lnTo>
                    <a:pt x="8767476" y="135457"/>
                  </a:lnTo>
                  <a:lnTo>
                    <a:pt x="8720503" y="147149"/>
                  </a:lnTo>
                  <a:lnTo>
                    <a:pt x="8673666" y="159350"/>
                  </a:lnTo>
                  <a:lnTo>
                    <a:pt x="8626970" y="172063"/>
                  </a:lnTo>
                  <a:lnTo>
                    <a:pt x="8580417" y="185292"/>
                  </a:lnTo>
                  <a:lnTo>
                    <a:pt x="8534013" y="199038"/>
                  </a:lnTo>
                  <a:lnTo>
                    <a:pt x="8487762" y="213305"/>
                  </a:lnTo>
                  <a:lnTo>
                    <a:pt x="8441666" y="228097"/>
                  </a:lnTo>
                  <a:lnTo>
                    <a:pt x="8395732" y="243415"/>
                  </a:lnTo>
                  <a:lnTo>
                    <a:pt x="8349961" y="259262"/>
                  </a:lnTo>
                  <a:lnTo>
                    <a:pt x="8304360" y="275643"/>
                  </a:lnTo>
                  <a:lnTo>
                    <a:pt x="8258931" y="292559"/>
                  </a:lnTo>
                  <a:lnTo>
                    <a:pt x="8213678" y="310013"/>
                  </a:lnTo>
                  <a:lnTo>
                    <a:pt x="8168607" y="328009"/>
                  </a:lnTo>
                  <a:lnTo>
                    <a:pt x="8123720" y="346549"/>
                  </a:lnTo>
                  <a:lnTo>
                    <a:pt x="8079022" y="365637"/>
                  </a:lnTo>
                  <a:lnTo>
                    <a:pt x="8034517" y="385274"/>
                  </a:lnTo>
                  <a:lnTo>
                    <a:pt x="7990210" y="405465"/>
                  </a:lnTo>
                  <a:lnTo>
                    <a:pt x="7946103" y="426212"/>
                  </a:lnTo>
                  <a:lnTo>
                    <a:pt x="7902201" y="447518"/>
                  </a:lnTo>
                  <a:lnTo>
                    <a:pt x="7858508" y="469386"/>
                  </a:lnTo>
                  <a:lnTo>
                    <a:pt x="7814360" y="492156"/>
                  </a:lnTo>
                  <a:lnTo>
                    <a:pt x="7770589" y="515397"/>
                  </a:lnTo>
                  <a:lnTo>
                    <a:pt x="7727190" y="539100"/>
                  </a:lnTo>
                  <a:lnTo>
                    <a:pt x="7684155" y="563259"/>
                  </a:lnTo>
                  <a:lnTo>
                    <a:pt x="7641480" y="587867"/>
                  </a:lnTo>
                  <a:lnTo>
                    <a:pt x="7599157" y="612914"/>
                  </a:lnTo>
                  <a:lnTo>
                    <a:pt x="7557181" y="638395"/>
                  </a:lnTo>
                  <a:lnTo>
                    <a:pt x="7515546" y="664302"/>
                  </a:lnTo>
                  <a:lnTo>
                    <a:pt x="7474245" y="690626"/>
                  </a:lnTo>
                  <a:lnTo>
                    <a:pt x="7433272" y="717361"/>
                  </a:lnTo>
                  <a:lnTo>
                    <a:pt x="7392621" y="744499"/>
                  </a:lnTo>
                  <a:lnTo>
                    <a:pt x="7352285" y="772033"/>
                  </a:lnTo>
                  <a:lnTo>
                    <a:pt x="7312260" y="799955"/>
                  </a:lnTo>
                  <a:lnTo>
                    <a:pt x="7272538" y="828258"/>
                  </a:lnTo>
                  <a:lnTo>
                    <a:pt x="7233113" y="856933"/>
                  </a:lnTo>
                  <a:lnTo>
                    <a:pt x="7193979" y="885975"/>
                  </a:lnTo>
                  <a:lnTo>
                    <a:pt x="7155130" y="915374"/>
                  </a:lnTo>
                  <a:lnTo>
                    <a:pt x="7116560" y="945124"/>
                  </a:lnTo>
                  <a:lnTo>
                    <a:pt x="7078262" y="975217"/>
                  </a:lnTo>
                  <a:lnTo>
                    <a:pt x="7040231" y="1005646"/>
                  </a:lnTo>
                  <a:lnTo>
                    <a:pt x="7002460" y="1036403"/>
                  </a:lnTo>
                  <a:lnTo>
                    <a:pt x="6964943" y="1067481"/>
                  </a:lnTo>
                  <a:lnTo>
                    <a:pt x="6927674" y="1098872"/>
                  </a:lnTo>
                  <a:lnTo>
                    <a:pt x="6890647" y="1130568"/>
                  </a:lnTo>
                  <a:lnTo>
                    <a:pt x="6853855" y="1162563"/>
                  </a:lnTo>
                  <a:lnTo>
                    <a:pt x="6817293" y="1194848"/>
                  </a:lnTo>
                  <a:lnTo>
                    <a:pt x="6780954" y="1227417"/>
                  </a:lnTo>
                  <a:lnTo>
                    <a:pt x="6744832" y="1260261"/>
                  </a:lnTo>
                  <a:lnTo>
                    <a:pt x="6708921" y="1293374"/>
                  </a:lnTo>
                  <a:lnTo>
                    <a:pt x="6673215" y="1326747"/>
                  </a:lnTo>
                  <a:lnTo>
                    <a:pt x="6637707" y="1360374"/>
                  </a:lnTo>
                  <a:lnTo>
                    <a:pt x="6602391" y="1394246"/>
                  </a:lnTo>
                  <a:lnTo>
                    <a:pt x="6567262" y="1428357"/>
                  </a:lnTo>
                  <a:lnTo>
                    <a:pt x="6532313" y="1462698"/>
                  </a:lnTo>
                  <a:lnTo>
                    <a:pt x="6497537" y="1497262"/>
                  </a:lnTo>
                  <a:lnTo>
                    <a:pt x="6462930" y="1532043"/>
                  </a:lnTo>
                  <a:lnTo>
                    <a:pt x="6428484" y="1567031"/>
                  </a:lnTo>
                  <a:lnTo>
                    <a:pt x="6394193" y="1602221"/>
                  </a:lnTo>
                  <a:lnTo>
                    <a:pt x="6360051" y="1637603"/>
                  </a:lnTo>
                  <a:lnTo>
                    <a:pt x="6326053" y="1673172"/>
                  </a:lnTo>
                  <a:lnTo>
                    <a:pt x="6292191" y="1708919"/>
                  </a:lnTo>
                  <a:lnTo>
                    <a:pt x="6258460" y="1744836"/>
                  </a:lnTo>
                  <a:lnTo>
                    <a:pt x="6224853" y="1780917"/>
                  </a:lnTo>
                  <a:lnTo>
                    <a:pt x="6191365" y="1817154"/>
                  </a:lnTo>
                  <a:lnTo>
                    <a:pt x="6157989" y="1853539"/>
                  </a:lnTo>
                  <a:lnTo>
                    <a:pt x="6124718" y="1890065"/>
                  </a:lnTo>
                  <a:lnTo>
                    <a:pt x="6091548" y="1926724"/>
                  </a:lnTo>
                  <a:lnTo>
                    <a:pt x="6058471" y="1963509"/>
                  </a:lnTo>
                  <a:lnTo>
                    <a:pt x="6025482" y="2000412"/>
                  </a:lnTo>
                  <a:lnTo>
                    <a:pt x="5992574" y="2037427"/>
                  </a:lnTo>
                  <a:lnTo>
                    <a:pt x="5959741" y="2074544"/>
                  </a:lnTo>
                  <a:lnTo>
                    <a:pt x="5926978" y="2111758"/>
                  </a:lnTo>
                  <a:lnTo>
                    <a:pt x="5894276" y="2149060"/>
                  </a:lnTo>
                  <a:lnTo>
                    <a:pt x="5861632" y="2186443"/>
                  </a:lnTo>
                  <a:lnTo>
                    <a:pt x="5829038" y="2223899"/>
                  </a:lnTo>
                  <a:lnTo>
                    <a:pt x="5796488" y="2261421"/>
                  </a:lnTo>
                  <a:lnTo>
                    <a:pt x="5763977" y="2299002"/>
                  </a:lnTo>
                  <a:lnTo>
                    <a:pt x="5731497" y="2336633"/>
                  </a:lnTo>
                  <a:lnTo>
                    <a:pt x="5699043" y="2374308"/>
                  </a:lnTo>
                  <a:lnTo>
                    <a:pt x="5666609" y="2412019"/>
                  </a:lnTo>
                  <a:lnTo>
                    <a:pt x="5634188" y="2449758"/>
                  </a:lnTo>
                  <a:lnTo>
                    <a:pt x="5601774" y="2487518"/>
                  </a:lnTo>
                  <a:lnTo>
                    <a:pt x="5569362" y="2525292"/>
                  </a:lnTo>
                  <a:lnTo>
                    <a:pt x="5536944" y="2563071"/>
                  </a:lnTo>
                  <a:lnTo>
                    <a:pt x="5504515" y="2600850"/>
                  </a:lnTo>
                  <a:lnTo>
                    <a:pt x="5472069" y="2638619"/>
                  </a:lnTo>
                  <a:lnTo>
                    <a:pt x="5439599" y="2676371"/>
                  </a:lnTo>
                  <a:lnTo>
                    <a:pt x="5407100" y="2714100"/>
                  </a:lnTo>
                  <a:lnTo>
                    <a:pt x="5374564" y="2751797"/>
                  </a:lnTo>
                  <a:lnTo>
                    <a:pt x="5341986" y="2789455"/>
                  </a:lnTo>
                  <a:lnTo>
                    <a:pt x="5309360" y="2827066"/>
                  </a:lnTo>
                  <a:lnTo>
                    <a:pt x="5276680" y="2864624"/>
                  </a:lnTo>
                  <a:lnTo>
                    <a:pt x="5243939" y="2902120"/>
                  </a:lnTo>
                  <a:lnTo>
                    <a:pt x="5211131" y="2939547"/>
                  </a:lnTo>
                  <a:lnTo>
                    <a:pt x="5178250" y="2976898"/>
                  </a:lnTo>
                  <a:lnTo>
                    <a:pt x="5145290" y="3014164"/>
                  </a:lnTo>
                  <a:lnTo>
                    <a:pt x="5112245" y="3051340"/>
                  </a:lnTo>
                  <a:lnTo>
                    <a:pt x="5079108" y="3088416"/>
                  </a:lnTo>
                  <a:lnTo>
                    <a:pt x="5045874" y="3125386"/>
                  </a:lnTo>
                  <a:lnTo>
                    <a:pt x="5012536" y="3162242"/>
                  </a:lnTo>
                  <a:lnTo>
                    <a:pt x="4979087" y="3198976"/>
                  </a:lnTo>
                  <a:lnTo>
                    <a:pt x="4945523" y="3235582"/>
                  </a:lnTo>
                  <a:lnTo>
                    <a:pt x="4911836" y="3272051"/>
                  </a:lnTo>
                  <a:lnTo>
                    <a:pt x="4878021" y="3308376"/>
                  </a:lnTo>
                  <a:lnTo>
                    <a:pt x="4844071" y="3344550"/>
                  </a:lnTo>
                  <a:lnTo>
                    <a:pt x="4809981" y="3380565"/>
                  </a:lnTo>
                  <a:lnTo>
                    <a:pt x="4775743" y="3416414"/>
                  </a:lnTo>
                  <a:lnTo>
                    <a:pt x="4741352" y="3452088"/>
                  </a:lnTo>
                  <a:lnTo>
                    <a:pt x="4706802" y="3487582"/>
                  </a:lnTo>
                  <a:lnTo>
                    <a:pt x="4672086" y="3522886"/>
                  </a:lnTo>
                  <a:lnTo>
                    <a:pt x="4637199" y="3557994"/>
                  </a:lnTo>
                  <a:lnTo>
                    <a:pt x="4602134" y="3592899"/>
                  </a:lnTo>
                  <a:lnTo>
                    <a:pt x="4566884" y="3627592"/>
                  </a:lnTo>
                  <a:lnTo>
                    <a:pt x="4531445" y="3662066"/>
                  </a:lnTo>
                  <a:lnTo>
                    <a:pt x="4495809" y="3696314"/>
                  </a:lnTo>
                  <a:lnTo>
                    <a:pt x="4459971" y="3730328"/>
                  </a:lnTo>
                  <a:lnTo>
                    <a:pt x="4423924" y="3764100"/>
                  </a:lnTo>
                  <a:lnTo>
                    <a:pt x="4387662" y="3797624"/>
                  </a:lnTo>
                  <a:lnTo>
                    <a:pt x="4351551" y="3830543"/>
                  </a:lnTo>
                  <a:lnTo>
                    <a:pt x="4315202" y="3863203"/>
                  </a:lnTo>
                  <a:lnTo>
                    <a:pt x="4278616" y="3895606"/>
                  </a:lnTo>
                  <a:lnTo>
                    <a:pt x="4241795" y="3927749"/>
                  </a:lnTo>
                  <a:lnTo>
                    <a:pt x="4204743" y="3959632"/>
                  </a:lnTo>
                  <a:lnTo>
                    <a:pt x="4167460" y="3991255"/>
                  </a:lnTo>
                  <a:lnTo>
                    <a:pt x="4129948" y="4022617"/>
                  </a:lnTo>
                  <a:lnTo>
                    <a:pt x="4092211" y="4053716"/>
                  </a:lnTo>
                  <a:lnTo>
                    <a:pt x="4054251" y="4084553"/>
                  </a:lnTo>
                  <a:lnTo>
                    <a:pt x="4016068" y="4115126"/>
                  </a:lnTo>
                  <a:lnTo>
                    <a:pt x="3977667" y="4145435"/>
                  </a:lnTo>
                  <a:lnTo>
                    <a:pt x="3939048" y="4175479"/>
                  </a:lnTo>
                  <a:lnTo>
                    <a:pt x="3900214" y="4205257"/>
                  </a:lnTo>
                  <a:lnTo>
                    <a:pt x="3861167" y="4234768"/>
                  </a:lnTo>
                  <a:lnTo>
                    <a:pt x="3821909" y="4264012"/>
                  </a:lnTo>
                  <a:lnTo>
                    <a:pt x="3782442" y="4292988"/>
                  </a:lnTo>
                  <a:lnTo>
                    <a:pt x="3742769" y="4321695"/>
                  </a:lnTo>
                  <a:lnTo>
                    <a:pt x="3702892" y="4350133"/>
                  </a:lnTo>
                  <a:lnTo>
                    <a:pt x="3662812" y="4378301"/>
                  </a:lnTo>
                  <a:lnTo>
                    <a:pt x="3622532" y="4406197"/>
                  </a:lnTo>
                  <a:lnTo>
                    <a:pt x="3582055" y="4433822"/>
                  </a:lnTo>
                  <a:lnTo>
                    <a:pt x="3541381" y="4461174"/>
                  </a:lnTo>
                  <a:lnTo>
                    <a:pt x="3500515" y="4488253"/>
                  </a:lnTo>
                  <a:lnTo>
                    <a:pt x="3459456" y="4515058"/>
                  </a:lnTo>
                  <a:lnTo>
                    <a:pt x="3418209" y="4541588"/>
                  </a:lnTo>
                  <a:lnTo>
                    <a:pt x="3376774" y="4567842"/>
                  </a:lnTo>
                  <a:lnTo>
                    <a:pt x="3335154" y="4593821"/>
                  </a:lnTo>
                  <a:lnTo>
                    <a:pt x="3293352" y="4619522"/>
                  </a:lnTo>
                  <a:lnTo>
                    <a:pt x="3251369" y="4644946"/>
                  </a:lnTo>
                  <a:lnTo>
                    <a:pt x="3209207" y="4670091"/>
                  </a:lnTo>
                  <a:lnTo>
                    <a:pt x="3166869" y="4694957"/>
                  </a:lnTo>
                  <a:lnTo>
                    <a:pt x="3124357" y="4719543"/>
                  </a:lnTo>
                  <a:lnTo>
                    <a:pt x="3081673" y="4743848"/>
                  </a:lnTo>
                  <a:lnTo>
                    <a:pt x="3038819" y="4767872"/>
                  </a:lnTo>
                  <a:lnTo>
                    <a:pt x="2995797" y="4791614"/>
                  </a:lnTo>
                  <a:lnTo>
                    <a:pt x="2952610" y="4815072"/>
                  </a:lnTo>
                  <a:lnTo>
                    <a:pt x="2909259" y="4838247"/>
                  </a:lnTo>
                  <a:lnTo>
                    <a:pt x="2865747" y="4861138"/>
                  </a:lnTo>
                  <a:lnTo>
                    <a:pt x="2822076" y="4883743"/>
                  </a:lnTo>
                  <a:lnTo>
                    <a:pt x="2778248" y="4906062"/>
                  </a:lnTo>
                  <a:lnTo>
                    <a:pt x="2734265" y="4928095"/>
                  </a:lnTo>
                  <a:lnTo>
                    <a:pt x="2690130" y="4949840"/>
                  </a:lnTo>
                  <a:lnTo>
                    <a:pt x="2645844" y="4971297"/>
                  </a:lnTo>
                  <a:lnTo>
                    <a:pt x="2601410" y="4992465"/>
                  </a:lnTo>
                  <a:lnTo>
                    <a:pt x="2556829" y="5013344"/>
                  </a:lnTo>
                  <a:lnTo>
                    <a:pt x="2512105" y="5033932"/>
                  </a:lnTo>
                  <a:lnTo>
                    <a:pt x="2467238" y="5054229"/>
                  </a:lnTo>
                  <a:lnTo>
                    <a:pt x="2422232" y="5074233"/>
                  </a:lnTo>
                  <a:lnTo>
                    <a:pt x="2377088" y="5093946"/>
                  </a:lnTo>
                  <a:lnTo>
                    <a:pt x="2331809" y="5113365"/>
                  </a:lnTo>
                  <a:lnTo>
                    <a:pt x="2286397" y="5132489"/>
                  </a:lnTo>
                  <a:lnTo>
                    <a:pt x="2240854" y="5151319"/>
                  </a:lnTo>
                  <a:lnTo>
                    <a:pt x="2195181" y="5169853"/>
                  </a:lnTo>
                  <a:lnTo>
                    <a:pt x="2149382" y="5188091"/>
                  </a:lnTo>
                  <a:lnTo>
                    <a:pt x="2103458" y="5206032"/>
                  </a:lnTo>
                  <a:lnTo>
                    <a:pt x="2057412" y="5223675"/>
                  </a:lnTo>
                  <a:lnTo>
                    <a:pt x="2011245" y="5241019"/>
                  </a:lnTo>
                  <a:lnTo>
                    <a:pt x="1964961" y="5258064"/>
                  </a:lnTo>
                  <a:lnTo>
                    <a:pt x="1918560" y="5274808"/>
                  </a:lnTo>
                  <a:lnTo>
                    <a:pt x="1872045" y="5291252"/>
                  </a:lnTo>
                  <a:lnTo>
                    <a:pt x="1825419" y="5307395"/>
                  </a:lnTo>
                  <a:lnTo>
                    <a:pt x="1778683" y="5323234"/>
                  </a:lnTo>
                  <a:lnTo>
                    <a:pt x="1731840" y="5338771"/>
                  </a:lnTo>
                  <a:lnTo>
                    <a:pt x="1684891" y="5354004"/>
                  </a:lnTo>
                  <a:lnTo>
                    <a:pt x="1637839" y="5368933"/>
                  </a:lnTo>
                  <a:lnTo>
                    <a:pt x="1590687" y="5383556"/>
                  </a:lnTo>
                  <a:lnTo>
                    <a:pt x="1543435" y="5397873"/>
                  </a:lnTo>
                  <a:lnTo>
                    <a:pt x="1496087" y="5411883"/>
                  </a:lnTo>
                  <a:lnTo>
                    <a:pt x="1448645" y="5425585"/>
                  </a:lnTo>
                  <a:lnTo>
                    <a:pt x="1401110" y="5438979"/>
                  </a:lnTo>
                  <a:lnTo>
                    <a:pt x="1353485" y="5452065"/>
                  </a:lnTo>
                  <a:lnTo>
                    <a:pt x="1305772" y="5464840"/>
                  </a:lnTo>
                  <a:lnTo>
                    <a:pt x="1257973" y="5477305"/>
                  </a:lnTo>
                  <a:lnTo>
                    <a:pt x="1210091" y="5489458"/>
                  </a:lnTo>
                  <a:lnTo>
                    <a:pt x="1162127" y="5501300"/>
                  </a:lnTo>
                  <a:lnTo>
                    <a:pt x="1114083" y="5512828"/>
                  </a:lnTo>
                  <a:lnTo>
                    <a:pt x="1065963" y="5524043"/>
                  </a:lnTo>
                  <a:lnTo>
                    <a:pt x="1017767" y="5534944"/>
                  </a:lnTo>
                  <a:lnTo>
                    <a:pt x="969498" y="5545530"/>
                  </a:lnTo>
                  <a:lnTo>
                    <a:pt x="921159" y="5555800"/>
                  </a:lnTo>
                  <a:lnTo>
                    <a:pt x="872751" y="5565753"/>
                  </a:lnTo>
                  <a:lnTo>
                    <a:pt x="824276" y="5575390"/>
                  </a:lnTo>
                  <a:lnTo>
                    <a:pt x="775737" y="5584708"/>
                  </a:lnTo>
                  <a:lnTo>
                    <a:pt x="727136" y="5593707"/>
                  </a:lnTo>
                  <a:lnTo>
                    <a:pt x="678475" y="5602387"/>
                  </a:lnTo>
                  <a:lnTo>
                    <a:pt x="629757" y="5610747"/>
                  </a:lnTo>
                  <a:lnTo>
                    <a:pt x="580982" y="5618786"/>
                  </a:lnTo>
                  <a:lnTo>
                    <a:pt x="532154" y="5626502"/>
                  </a:lnTo>
                  <a:lnTo>
                    <a:pt x="483274" y="5633897"/>
                  </a:lnTo>
                  <a:lnTo>
                    <a:pt x="434346" y="5640968"/>
                  </a:lnTo>
                  <a:lnTo>
                    <a:pt x="385370" y="5647715"/>
                  </a:lnTo>
                  <a:lnTo>
                    <a:pt x="336349" y="5654138"/>
                  </a:lnTo>
                  <a:lnTo>
                    <a:pt x="287286" y="5660235"/>
                  </a:lnTo>
                  <a:lnTo>
                    <a:pt x="238182" y="5666006"/>
                  </a:lnTo>
                  <a:lnTo>
                    <a:pt x="189039" y="5671449"/>
                  </a:lnTo>
                  <a:lnTo>
                    <a:pt x="139860" y="5676565"/>
                  </a:lnTo>
                  <a:lnTo>
                    <a:pt x="90647" y="5681353"/>
                  </a:lnTo>
                  <a:lnTo>
                    <a:pt x="41402" y="5685812"/>
                  </a:lnTo>
                  <a:lnTo>
                    <a:pt x="0" y="5689280"/>
                  </a:lnTo>
                </a:path>
              </a:pathLst>
            </a:custGeom>
            <a:ln w="6350">
              <a:solidFill>
                <a:srgbClr val="FFFFFF"/>
              </a:solidFill>
            </a:ln>
          </p:spPr>
          <p:txBody>
            <a:bodyPr wrap="square" lIns="0" tIns="0" rIns="0" bIns="0" rtlCol="0"/>
            <a:lstStyle/>
            <a:p>
              <a:endParaRPr/>
            </a:p>
          </p:txBody>
        </p:sp>
        <p:sp>
          <p:nvSpPr>
            <p:cNvPr id="7" name="object 7"/>
            <p:cNvSpPr/>
            <p:nvPr/>
          </p:nvSpPr>
          <p:spPr>
            <a:xfrm>
              <a:off x="0" y="1039928"/>
              <a:ext cx="10692130" cy="5283200"/>
            </a:xfrm>
            <a:custGeom>
              <a:avLst/>
              <a:gdLst/>
              <a:ahLst/>
              <a:cxnLst/>
              <a:rect l="l" t="t" r="r" b="b"/>
              <a:pathLst>
                <a:path w="10692130" h="5283200">
                  <a:moveTo>
                    <a:pt x="10692003" y="135906"/>
                  </a:moveTo>
                  <a:lnTo>
                    <a:pt x="10638452" y="124808"/>
                  </a:lnTo>
                  <a:lnTo>
                    <a:pt x="10589703" y="115119"/>
                  </a:lnTo>
                  <a:lnTo>
                    <a:pt x="10540885" y="105798"/>
                  </a:lnTo>
                  <a:lnTo>
                    <a:pt x="10492002" y="96847"/>
                  </a:lnTo>
                  <a:lnTo>
                    <a:pt x="10443059" y="88270"/>
                  </a:lnTo>
                  <a:lnTo>
                    <a:pt x="10394061" y="80071"/>
                  </a:lnTo>
                  <a:lnTo>
                    <a:pt x="10345011" y="72251"/>
                  </a:lnTo>
                  <a:lnTo>
                    <a:pt x="10295914" y="64814"/>
                  </a:lnTo>
                  <a:lnTo>
                    <a:pt x="10246775" y="57764"/>
                  </a:lnTo>
                  <a:lnTo>
                    <a:pt x="10197599" y="51103"/>
                  </a:lnTo>
                  <a:lnTo>
                    <a:pt x="10148388" y="44835"/>
                  </a:lnTo>
                  <a:lnTo>
                    <a:pt x="10099149" y="38962"/>
                  </a:lnTo>
                  <a:lnTo>
                    <a:pt x="10049885" y="33487"/>
                  </a:lnTo>
                  <a:lnTo>
                    <a:pt x="10000600" y="28415"/>
                  </a:lnTo>
                  <a:lnTo>
                    <a:pt x="9951300" y="23747"/>
                  </a:lnTo>
                  <a:lnTo>
                    <a:pt x="9901988" y="19487"/>
                  </a:lnTo>
                  <a:lnTo>
                    <a:pt x="9852670" y="15638"/>
                  </a:lnTo>
                  <a:lnTo>
                    <a:pt x="9803348" y="12202"/>
                  </a:lnTo>
                  <a:lnTo>
                    <a:pt x="9754029" y="9185"/>
                  </a:lnTo>
                  <a:lnTo>
                    <a:pt x="9704716" y="6587"/>
                  </a:lnTo>
                  <a:lnTo>
                    <a:pt x="9655413" y="4413"/>
                  </a:lnTo>
                  <a:lnTo>
                    <a:pt x="9606126" y="2665"/>
                  </a:lnTo>
                  <a:lnTo>
                    <a:pt x="9556858" y="1347"/>
                  </a:lnTo>
                  <a:lnTo>
                    <a:pt x="9507614" y="461"/>
                  </a:lnTo>
                  <a:lnTo>
                    <a:pt x="9458398" y="11"/>
                  </a:lnTo>
                  <a:lnTo>
                    <a:pt x="9409216" y="0"/>
                  </a:lnTo>
                  <a:lnTo>
                    <a:pt x="9360070" y="430"/>
                  </a:lnTo>
                  <a:lnTo>
                    <a:pt x="9310966" y="1306"/>
                  </a:lnTo>
                  <a:lnTo>
                    <a:pt x="9261908" y="2629"/>
                  </a:lnTo>
                  <a:lnTo>
                    <a:pt x="9212901" y="4404"/>
                  </a:lnTo>
                  <a:lnTo>
                    <a:pt x="9163949" y="6633"/>
                  </a:lnTo>
                  <a:lnTo>
                    <a:pt x="9115055" y="9320"/>
                  </a:lnTo>
                  <a:lnTo>
                    <a:pt x="9066226" y="12467"/>
                  </a:lnTo>
                  <a:lnTo>
                    <a:pt x="9017465" y="16077"/>
                  </a:lnTo>
                  <a:lnTo>
                    <a:pt x="8968776" y="20154"/>
                  </a:lnTo>
                  <a:lnTo>
                    <a:pt x="8920165" y="24701"/>
                  </a:lnTo>
                  <a:lnTo>
                    <a:pt x="8871634" y="29720"/>
                  </a:lnTo>
                  <a:lnTo>
                    <a:pt x="8823190" y="35216"/>
                  </a:lnTo>
                  <a:lnTo>
                    <a:pt x="8774836" y="41190"/>
                  </a:lnTo>
                  <a:lnTo>
                    <a:pt x="8726577" y="47646"/>
                  </a:lnTo>
                  <a:lnTo>
                    <a:pt x="8678416" y="54588"/>
                  </a:lnTo>
                  <a:lnTo>
                    <a:pt x="8630360" y="62018"/>
                  </a:lnTo>
                  <a:lnTo>
                    <a:pt x="8582411" y="69939"/>
                  </a:lnTo>
                  <a:lnTo>
                    <a:pt x="8534575" y="78355"/>
                  </a:lnTo>
                  <a:lnTo>
                    <a:pt x="8486855" y="87268"/>
                  </a:lnTo>
                  <a:lnTo>
                    <a:pt x="8439257" y="96682"/>
                  </a:lnTo>
                  <a:lnTo>
                    <a:pt x="8391784" y="106599"/>
                  </a:lnTo>
                  <a:lnTo>
                    <a:pt x="8344441" y="117024"/>
                  </a:lnTo>
                  <a:lnTo>
                    <a:pt x="8297233" y="127958"/>
                  </a:lnTo>
                  <a:lnTo>
                    <a:pt x="8250164" y="139405"/>
                  </a:lnTo>
                  <a:lnTo>
                    <a:pt x="8203238" y="151368"/>
                  </a:lnTo>
                  <a:lnTo>
                    <a:pt x="8156460" y="163851"/>
                  </a:lnTo>
                  <a:lnTo>
                    <a:pt x="8109834" y="176856"/>
                  </a:lnTo>
                  <a:lnTo>
                    <a:pt x="8063365" y="190386"/>
                  </a:lnTo>
                  <a:lnTo>
                    <a:pt x="8017056" y="204444"/>
                  </a:lnTo>
                  <a:lnTo>
                    <a:pt x="7970913" y="219034"/>
                  </a:lnTo>
                  <a:lnTo>
                    <a:pt x="7924940" y="234159"/>
                  </a:lnTo>
                  <a:lnTo>
                    <a:pt x="7879142" y="249821"/>
                  </a:lnTo>
                  <a:lnTo>
                    <a:pt x="7833522" y="266024"/>
                  </a:lnTo>
                  <a:lnTo>
                    <a:pt x="7788085" y="282772"/>
                  </a:lnTo>
                  <a:lnTo>
                    <a:pt x="7742836" y="300066"/>
                  </a:lnTo>
                  <a:lnTo>
                    <a:pt x="7697778" y="317910"/>
                  </a:lnTo>
                  <a:lnTo>
                    <a:pt x="7652917" y="336307"/>
                  </a:lnTo>
                  <a:lnTo>
                    <a:pt x="7608257" y="355261"/>
                  </a:lnTo>
                  <a:lnTo>
                    <a:pt x="7563802" y="374774"/>
                  </a:lnTo>
                  <a:lnTo>
                    <a:pt x="7519557" y="394849"/>
                  </a:lnTo>
                  <a:lnTo>
                    <a:pt x="7475526" y="415490"/>
                  </a:lnTo>
                  <a:lnTo>
                    <a:pt x="7431713" y="436700"/>
                  </a:lnTo>
                  <a:lnTo>
                    <a:pt x="7386519" y="459282"/>
                  </a:lnTo>
                  <a:lnTo>
                    <a:pt x="7341736" y="482361"/>
                  </a:lnTo>
                  <a:lnTo>
                    <a:pt x="7297357" y="505928"/>
                  </a:lnTo>
                  <a:lnTo>
                    <a:pt x="7253375" y="529974"/>
                  </a:lnTo>
                  <a:lnTo>
                    <a:pt x="7209783" y="554491"/>
                  </a:lnTo>
                  <a:lnTo>
                    <a:pt x="7166573" y="579470"/>
                  </a:lnTo>
                  <a:lnTo>
                    <a:pt x="7123739" y="604904"/>
                  </a:lnTo>
                  <a:lnTo>
                    <a:pt x="7081274" y="630783"/>
                  </a:lnTo>
                  <a:lnTo>
                    <a:pt x="7039169" y="657100"/>
                  </a:lnTo>
                  <a:lnTo>
                    <a:pt x="6997419" y="683845"/>
                  </a:lnTo>
                  <a:lnTo>
                    <a:pt x="6956015" y="711011"/>
                  </a:lnTo>
                  <a:lnTo>
                    <a:pt x="6914950" y="738589"/>
                  </a:lnTo>
                  <a:lnTo>
                    <a:pt x="6874219" y="766570"/>
                  </a:lnTo>
                  <a:lnTo>
                    <a:pt x="6833812" y="794947"/>
                  </a:lnTo>
                  <a:lnTo>
                    <a:pt x="6793724" y="823710"/>
                  </a:lnTo>
                  <a:lnTo>
                    <a:pt x="6753946" y="852851"/>
                  </a:lnTo>
                  <a:lnTo>
                    <a:pt x="6714473" y="882363"/>
                  </a:lnTo>
                  <a:lnTo>
                    <a:pt x="6675295" y="912235"/>
                  </a:lnTo>
                  <a:lnTo>
                    <a:pt x="6636408" y="942461"/>
                  </a:lnTo>
                  <a:lnTo>
                    <a:pt x="6597802" y="973032"/>
                  </a:lnTo>
                  <a:lnTo>
                    <a:pt x="6559472" y="1003938"/>
                  </a:lnTo>
                  <a:lnTo>
                    <a:pt x="6521410" y="1035172"/>
                  </a:lnTo>
                  <a:lnTo>
                    <a:pt x="6483608" y="1066726"/>
                  </a:lnTo>
                  <a:lnTo>
                    <a:pt x="6446060" y="1098590"/>
                  </a:lnTo>
                  <a:lnTo>
                    <a:pt x="6408758" y="1130757"/>
                  </a:lnTo>
                  <a:lnTo>
                    <a:pt x="6371696" y="1163218"/>
                  </a:lnTo>
                  <a:lnTo>
                    <a:pt x="6334865" y="1195964"/>
                  </a:lnTo>
                  <a:lnTo>
                    <a:pt x="6298260" y="1228988"/>
                  </a:lnTo>
                  <a:lnTo>
                    <a:pt x="6261872" y="1262280"/>
                  </a:lnTo>
                  <a:lnTo>
                    <a:pt x="6225695" y="1295832"/>
                  </a:lnTo>
                  <a:lnTo>
                    <a:pt x="6189721" y="1329637"/>
                  </a:lnTo>
                  <a:lnTo>
                    <a:pt x="6153944" y="1363685"/>
                  </a:lnTo>
                  <a:lnTo>
                    <a:pt x="6118355" y="1397968"/>
                  </a:lnTo>
                  <a:lnTo>
                    <a:pt x="6082949" y="1432477"/>
                  </a:lnTo>
                  <a:lnTo>
                    <a:pt x="6047717" y="1467205"/>
                  </a:lnTo>
                  <a:lnTo>
                    <a:pt x="6012652" y="1502142"/>
                  </a:lnTo>
                  <a:lnTo>
                    <a:pt x="5977748" y="1537281"/>
                  </a:lnTo>
                  <a:lnTo>
                    <a:pt x="5942998" y="1572613"/>
                  </a:lnTo>
                  <a:lnTo>
                    <a:pt x="5908393" y="1608129"/>
                  </a:lnTo>
                  <a:lnTo>
                    <a:pt x="5873927" y="1643821"/>
                  </a:lnTo>
                  <a:lnTo>
                    <a:pt x="5839593" y="1679681"/>
                  </a:lnTo>
                  <a:lnTo>
                    <a:pt x="5805383" y="1715700"/>
                  </a:lnTo>
                  <a:lnTo>
                    <a:pt x="5771291" y="1751869"/>
                  </a:lnTo>
                  <a:lnTo>
                    <a:pt x="5737309" y="1788181"/>
                  </a:lnTo>
                  <a:lnTo>
                    <a:pt x="5703430" y="1824627"/>
                  </a:lnTo>
                  <a:lnTo>
                    <a:pt x="5669647" y="1861198"/>
                  </a:lnTo>
                  <a:lnTo>
                    <a:pt x="5635952" y="1897887"/>
                  </a:lnTo>
                  <a:lnTo>
                    <a:pt x="5602339" y="1934684"/>
                  </a:lnTo>
                  <a:lnTo>
                    <a:pt x="5568801" y="1971581"/>
                  </a:lnTo>
                  <a:lnTo>
                    <a:pt x="5535329" y="2008570"/>
                  </a:lnTo>
                  <a:lnTo>
                    <a:pt x="5501918" y="2045642"/>
                  </a:lnTo>
                  <a:lnTo>
                    <a:pt x="5468559" y="2082790"/>
                  </a:lnTo>
                  <a:lnTo>
                    <a:pt x="5435246" y="2120003"/>
                  </a:lnTo>
                  <a:lnTo>
                    <a:pt x="5401972" y="2157275"/>
                  </a:lnTo>
                  <a:lnTo>
                    <a:pt x="5368729" y="2194597"/>
                  </a:lnTo>
                  <a:lnTo>
                    <a:pt x="5335510" y="2231959"/>
                  </a:lnTo>
                  <a:lnTo>
                    <a:pt x="5302308" y="2269354"/>
                  </a:lnTo>
                  <a:lnTo>
                    <a:pt x="5269115" y="2306774"/>
                  </a:lnTo>
                  <a:lnTo>
                    <a:pt x="5235926" y="2344210"/>
                  </a:lnTo>
                  <a:lnTo>
                    <a:pt x="5202732" y="2381653"/>
                  </a:lnTo>
                  <a:lnTo>
                    <a:pt x="5169526" y="2419095"/>
                  </a:lnTo>
                  <a:lnTo>
                    <a:pt x="5136301" y="2456528"/>
                  </a:lnTo>
                  <a:lnTo>
                    <a:pt x="5103051" y="2493943"/>
                  </a:lnTo>
                  <a:lnTo>
                    <a:pt x="5069767" y="2531332"/>
                  </a:lnTo>
                  <a:lnTo>
                    <a:pt x="5036443" y="2568686"/>
                  </a:lnTo>
                  <a:lnTo>
                    <a:pt x="5003071" y="2605998"/>
                  </a:lnTo>
                  <a:lnTo>
                    <a:pt x="4969644" y="2643257"/>
                  </a:lnTo>
                  <a:lnTo>
                    <a:pt x="4936156" y="2680457"/>
                  </a:lnTo>
                  <a:lnTo>
                    <a:pt x="4902599" y="2717588"/>
                  </a:lnTo>
                  <a:lnTo>
                    <a:pt x="4868965" y="2754643"/>
                  </a:lnTo>
                  <a:lnTo>
                    <a:pt x="4835248" y="2791613"/>
                  </a:lnTo>
                  <a:lnTo>
                    <a:pt x="4801441" y="2828488"/>
                  </a:lnTo>
                  <a:lnTo>
                    <a:pt x="4767535" y="2865262"/>
                  </a:lnTo>
                  <a:lnTo>
                    <a:pt x="4733525" y="2901925"/>
                  </a:lnTo>
                  <a:lnTo>
                    <a:pt x="4699403" y="2938470"/>
                  </a:lnTo>
                  <a:lnTo>
                    <a:pt x="4665162" y="2974887"/>
                  </a:lnTo>
                  <a:lnTo>
                    <a:pt x="4630794" y="3011168"/>
                  </a:lnTo>
                  <a:lnTo>
                    <a:pt x="4596292" y="3047305"/>
                  </a:lnTo>
                  <a:lnTo>
                    <a:pt x="4561650" y="3083290"/>
                  </a:lnTo>
                  <a:lnTo>
                    <a:pt x="4526860" y="3119113"/>
                  </a:lnTo>
                  <a:lnTo>
                    <a:pt x="4491915" y="3154767"/>
                  </a:lnTo>
                  <a:lnTo>
                    <a:pt x="4456808" y="3190243"/>
                  </a:lnTo>
                  <a:lnTo>
                    <a:pt x="4421531" y="3225533"/>
                  </a:lnTo>
                  <a:lnTo>
                    <a:pt x="4386077" y="3260628"/>
                  </a:lnTo>
                  <a:lnTo>
                    <a:pt x="4350440" y="3295520"/>
                  </a:lnTo>
                  <a:lnTo>
                    <a:pt x="4314612" y="3330200"/>
                  </a:lnTo>
                  <a:lnTo>
                    <a:pt x="4278586" y="3364660"/>
                  </a:lnTo>
                  <a:lnTo>
                    <a:pt x="4242354" y="3398892"/>
                  </a:lnTo>
                  <a:lnTo>
                    <a:pt x="4205911" y="3432887"/>
                  </a:lnTo>
                  <a:lnTo>
                    <a:pt x="4169247" y="3466637"/>
                  </a:lnTo>
                  <a:lnTo>
                    <a:pt x="4132357" y="3500132"/>
                  </a:lnTo>
                  <a:lnTo>
                    <a:pt x="4095233" y="3533366"/>
                  </a:lnTo>
                  <a:lnTo>
                    <a:pt x="4058703" y="3565586"/>
                  </a:lnTo>
                  <a:lnTo>
                    <a:pt x="4021919" y="3597540"/>
                  </a:lnTo>
                  <a:lnTo>
                    <a:pt x="3984884" y="3629228"/>
                  </a:lnTo>
                  <a:lnTo>
                    <a:pt x="3947600" y="3660648"/>
                  </a:lnTo>
                  <a:lnTo>
                    <a:pt x="3910068" y="3691801"/>
                  </a:lnTo>
                  <a:lnTo>
                    <a:pt x="3872293" y="3722686"/>
                  </a:lnTo>
                  <a:lnTo>
                    <a:pt x="3834275" y="3753301"/>
                  </a:lnTo>
                  <a:lnTo>
                    <a:pt x="3796018" y="3783646"/>
                  </a:lnTo>
                  <a:lnTo>
                    <a:pt x="3757524" y="3813719"/>
                  </a:lnTo>
                  <a:lnTo>
                    <a:pt x="3718794" y="3843521"/>
                  </a:lnTo>
                  <a:lnTo>
                    <a:pt x="3679833" y="3873051"/>
                  </a:lnTo>
                  <a:lnTo>
                    <a:pt x="3640642" y="3902306"/>
                  </a:lnTo>
                  <a:lnTo>
                    <a:pt x="3601223" y="3931288"/>
                  </a:lnTo>
                  <a:lnTo>
                    <a:pt x="3561579" y="3959994"/>
                  </a:lnTo>
                  <a:lnTo>
                    <a:pt x="3521712" y="3988425"/>
                  </a:lnTo>
                  <a:lnTo>
                    <a:pt x="3481625" y="4016579"/>
                  </a:lnTo>
                  <a:lnTo>
                    <a:pt x="3441320" y="4044455"/>
                  </a:lnTo>
                  <a:lnTo>
                    <a:pt x="3400800" y="4072053"/>
                  </a:lnTo>
                  <a:lnTo>
                    <a:pt x="3360067" y="4099372"/>
                  </a:lnTo>
                  <a:lnTo>
                    <a:pt x="3319123" y="4126411"/>
                  </a:lnTo>
                  <a:lnTo>
                    <a:pt x="3277971" y="4153169"/>
                  </a:lnTo>
                  <a:lnTo>
                    <a:pt x="3236613" y="4179645"/>
                  </a:lnTo>
                  <a:lnTo>
                    <a:pt x="3195052" y="4205840"/>
                  </a:lnTo>
                  <a:lnTo>
                    <a:pt x="3153289" y="4231751"/>
                  </a:lnTo>
                  <a:lnTo>
                    <a:pt x="3111329" y="4257378"/>
                  </a:lnTo>
                  <a:lnTo>
                    <a:pt x="3069172" y="4282720"/>
                  </a:lnTo>
                  <a:lnTo>
                    <a:pt x="3026821" y="4307777"/>
                  </a:lnTo>
                  <a:lnTo>
                    <a:pt x="2984279" y="4332547"/>
                  </a:lnTo>
                  <a:lnTo>
                    <a:pt x="2941548" y="4357031"/>
                  </a:lnTo>
                  <a:lnTo>
                    <a:pt x="2898631" y="4381226"/>
                  </a:lnTo>
                  <a:lnTo>
                    <a:pt x="2855529" y="4405132"/>
                  </a:lnTo>
                  <a:lnTo>
                    <a:pt x="2812246" y="4428749"/>
                  </a:lnTo>
                  <a:lnTo>
                    <a:pt x="2768784" y="4452075"/>
                  </a:lnTo>
                  <a:lnTo>
                    <a:pt x="2725145" y="4475110"/>
                  </a:lnTo>
                  <a:lnTo>
                    <a:pt x="2681331" y="4497853"/>
                  </a:lnTo>
                  <a:lnTo>
                    <a:pt x="2637345" y="4520303"/>
                  </a:lnTo>
                  <a:lnTo>
                    <a:pt x="2593190" y="4542460"/>
                  </a:lnTo>
                  <a:lnTo>
                    <a:pt x="2548867" y="4564321"/>
                  </a:lnTo>
                  <a:lnTo>
                    <a:pt x="2504380" y="4585888"/>
                  </a:lnTo>
                  <a:lnTo>
                    <a:pt x="2459730" y="4607159"/>
                  </a:lnTo>
                  <a:lnTo>
                    <a:pt x="2414921" y="4628132"/>
                  </a:lnTo>
                  <a:lnTo>
                    <a:pt x="2369954" y="4648808"/>
                  </a:lnTo>
                  <a:lnTo>
                    <a:pt x="2324831" y="4669186"/>
                  </a:lnTo>
                  <a:lnTo>
                    <a:pt x="2279556" y="4689264"/>
                  </a:lnTo>
                  <a:lnTo>
                    <a:pt x="2234131" y="4709042"/>
                  </a:lnTo>
                  <a:lnTo>
                    <a:pt x="2188558" y="4728519"/>
                  </a:lnTo>
                  <a:lnTo>
                    <a:pt x="2142839" y="4747694"/>
                  </a:lnTo>
                  <a:lnTo>
                    <a:pt x="2096977" y="4766567"/>
                  </a:lnTo>
                  <a:lnTo>
                    <a:pt x="2050975" y="4785136"/>
                  </a:lnTo>
                  <a:lnTo>
                    <a:pt x="2004834" y="4803401"/>
                  </a:lnTo>
                  <a:lnTo>
                    <a:pt x="1958558" y="4821361"/>
                  </a:lnTo>
                  <a:lnTo>
                    <a:pt x="1912148" y="4839016"/>
                  </a:lnTo>
                  <a:lnTo>
                    <a:pt x="1865607" y="4856363"/>
                  </a:lnTo>
                  <a:lnTo>
                    <a:pt x="1818938" y="4873404"/>
                  </a:lnTo>
                  <a:lnTo>
                    <a:pt x="1772142" y="4890136"/>
                  </a:lnTo>
                  <a:lnTo>
                    <a:pt x="1725222" y="4906559"/>
                  </a:lnTo>
                  <a:lnTo>
                    <a:pt x="1678182" y="4922672"/>
                  </a:lnTo>
                  <a:lnTo>
                    <a:pt x="1631022" y="4938475"/>
                  </a:lnTo>
                  <a:lnTo>
                    <a:pt x="1583746" y="4953966"/>
                  </a:lnTo>
                  <a:lnTo>
                    <a:pt x="1536355" y="4969145"/>
                  </a:lnTo>
                  <a:lnTo>
                    <a:pt x="1488853" y="4984011"/>
                  </a:lnTo>
                  <a:lnTo>
                    <a:pt x="1441242" y="4998562"/>
                  </a:lnTo>
                  <a:lnTo>
                    <a:pt x="1393523" y="5012800"/>
                  </a:lnTo>
                  <a:lnTo>
                    <a:pt x="1345701" y="5026721"/>
                  </a:lnTo>
                  <a:lnTo>
                    <a:pt x="1297776" y="5040327"/>
                  </a:lnTo>
                  <a:lnTo>
                    <a:pt x="1249751" y="5053615"/>
                  </a:lnTo>
                  <a:lnTo>
                    <a:pt x="1201630" y="5066586"/>
                  </a:lnTo>
                  <a:lnTo>
                    <a:pt x="1153413" y="5079237"/>
                  </a:lnTo>
                  <a:lnTo>
                    <a:pt x="1105104" y="5091570"/>
                  </a:lnTo>
                  <a:lnTo>
                    <a:pt x="1056705" y="5103581"/>
                  </a:lnTo>
                  <a:lnTo>
                    <a:pt x="1008219" y="5115272"/>
                  </a:lnTo>
                  <a:lnTo>
                    <a:pt x="959647" y="5126641"/>
                  </a:lnTo>
                  <a:lnTo>
                    <a:pt x="910993" y="5137687"/>
                  </a:lnTo>
                  <a:lnTo>
                    <a:pt x="862258" y="5148409"/>
                  </a:lnTo>
                  <a:lnTo>
                    <a:pt x="813446" y="5158807"/>
                  </a:lnTo>
                  <a:lnTo>
                    <a:pt x="764557" y="5168880"/>
                  </a:lnTo>
                  <a:lnTo>
                    <a:pt x="715596" y="5178627"/>
                  </a:lnTo>
                  <a:lnTo>
                    <a:pt x="666564" y="5188047"/>
                  </a:lnTo>
                  <a:lnTo>
                    <a:pt x="617464" y="5197139"/>
                  </a:lnTo>
                  <a:lnTo>
                    <a:pt x="568298" y="5205903"/>
                  </a:lnTo>
                  <a:lnTo>
                    <a:pt x="519068" y="5214338"/>
                  </a:lnTo>
                  <a:lnTo>
                    <a:pt x="469778" y="5222442"/>
                  </a:lnTo>
                  <a:lnTo>
                    <a:pt x="420428" y="5230216"/>
                  </a:lnTo>
                  <a:lnTo>
                    <a:pt x="371023" y="5237658"/>
                  </a:lnTo>
                  <a:lnTo>
                    <a:pt x="321564" y="5244768"/>
                  </a:lnTo>
                  <a:lnTo>
                    <a:pt x="272053" y="5251545"/>
                  </a:lnTo>
                  <a:lnTo>
                    <a:pt x="222493" y="5257987"/>
                  </a:lnTo>
                  <a:lnTo>
                    <a:pt x="172887" y="5264094"/>
                  </a:lnTo>
                  <a:lnTo>
                    <a:pt x="123237" y="5269866"/>
                  </a:lnTo>
                  <a:lnTo>
                    <a:pt x="73545" y="5275301"/>
                  </a:lnTo>
                  <a:lnTo>
                    <a:pt x="23813" y="5280399"/>
                  </a:lnTo>
                  <a:lnTo>
                    <a:pt x="0" y="5282677"/>
                  </a:lnTo>
                </a:path>
              </a:pathLst>
            </a:custGeom>
            <a:ln w="6007">
              <a:solidFill>
                <a:srgbClr val="FFFFFF"/>
              </a:solidFill>
            </a:ln>
          </p:spPr>
          <p:txBody>
            <a:bodyPr wrap="square" lIns="0" tIns="0" rIns="0" bIns="0" rtlCol="0"/>
            <a:lstStyle/>
            <a:p>
              <a:endParaRPr/>
            </a:p>
          </p:txBody>
        </p:sp>
        <p:sp>
          <p:nvSpPr>
            <p:cNvPr id="9" name="object 9"/>
            <p:cNvSpPr/>
            <p:nvPr/>
          </p:nvSpPr>
          <p:spPr>
            <a:xfrm>
              <a:off x="0" y="3009226"/>
              <a:ext cx="4205605" cy="4109720"/>
            </a:xfrm>
            <a:custGeom>
              <a:avLst/>
              <a:gdLst/>
              <a:ahLst/>
              <a:cxnLst/>
              <a:rect l="l" t="t" r="r" b="b"/>
              <a:pathLst>
                <a:path w="4205605" h="4109720">
                  <a:moveTo>
                    <a:pt x="2091359" y="0"/>
                  </a:moveTo>
                  <a:lnTo>
                    <a:pt x="2042166" y="545"/>
                  </a:lnTo>
                  <a:lnTo>
                    <a:pt x="1993247" y="2174"/>
                  </a:lnTo>
                  <a:lnTo>
                    <a:pt x="1944616" y="4874"/>
                  </a:lnTo>
                  <a:lnTo>
                    <a:pt x="1896285" y="8633"/>
                  </a:lnTo>
                  <a:lnTo>
                    <a:pt x="1848265" y="13441"/>
                  </a:lnTo>
                  <a:lnTo>
                    <a:pt x="1800569" y="19284"/>
                  </a:lnTo>
                  <a:lnTo>
                    <a:pt x="1753209" y="26151"/>
                  </a:lnTo>
                  <a:lnTo>
                    <a:pt x="1706198" y="34031"/>
                  </a:lnTo>
                  <a:lnTo>
                    <a:pt x="1659546" y="42910"/>
                  </a:lnTo>
                  <a:lnTo>
                    <a:pt x="1613268" y="52779"/>
                  </a:lnTo>
                  <a:lnTo>
                    <a:pt x="1567373" y="63624"/>
                  </a:lnTo>
                  <a:lnTo>
                    <a:pt x="1521876" y="75435"/>
                  </a:lnTo>
                  <a:lnTo>
                    <a:pt x="1476788" y="88198"/>
                  </a:lnTo>
                  <a:lnTo>
                    <a:pt x="1432121" y="101903"/>
                  </a:lnTo>
                  <a:lnTo>
                    <a:pt x="1387887" y="116537"/>
                  </a:lnTo>
                  <a:lnTo>
                    <a:pt x="1344098" y="132089"/>
                  </a:lnTo>
                  <a:lnTo>
                    <a:pt x="1300768" y="148547"/>
                  </a:lnTo>
                  <a:lnTo>
                    <a:pt x="1257907" y="165899"/>
                  </a:lnTo>
                  <a:lnTo>
                    <a:pt x="1215528" y="184133"/>
                  </a:lnTo>
                  <a:lnTo>
                    <a:pt x="1173643" y="203237"/>
                  </a:lnTo>
                  <a:lnTo>
                    <a:pt x="1132264" y="223200"/>
                  </a:lnTo>
                  <a:lnTo>
                    <a:pt x="1091404" y="244010"/>
                  </a:lnTo>
                  <a:lnTo>
                    <a:pt x="1051074" y="265655"/>
                  </a:lnTo>
                  <a:lnTo>
                    <a:pt x="1011287" y="288123"/>
                  </a:lnTo>
                  <a:lnTo>
                    <a:pt x="972055" y="311402"/>
                  </a:lnTo>
                  <a:lnTo>
                    <a:pt x="933390" y="335480"/>
                  </a:lnTo>
                  <a:lnTo>
                    <a:pt x="895304" y="360347"/>
                  </a:lnTo>
                  <a:lnTo>
                    <a:pt x="857810" y="385989"/>
                  </a:lnTo>
                  <a:lnTo>
                    <a:pt x="820919" y="412395"/>
                  </a:lnTo>
                  <a:lnTo>
                    <a:pt x="784644" y="439553"/>
                  </a:lnTo>
                  <a:lnTo>
                    <a:pt x="748997" y="467452"/>
                  </a:lnTo>
                  <a:lnTo>
                    <a:pt x="713990" y="496079"/>
                  </a:lnTo>
                  <a:lnTo>
                    <a:pt x="679635" y="525423"/>
                  </a:lnTo>
                  <a:lnTo>
                    <a:pt x="645944" y="555472"/>
                  </a:lnTo>
                  <a:lnTo>
                    <a:pt x="612930" y="586214"/>
                  </a:lnTo>
                  <a:lnTo>
                    <a:pt x="580605" y="617637"/>
                  </a:lnTo>
                  <a:lnTo>
                    <a:pt x="548980" y="649730"/>
                  </a:lnTo>
                  <a:lnTo>
                    <a:pt x="518068" y="682481"/>
                  </a:lnTo>
                  <a:lnTo>
                    <a:pt x="487882" y="715877"/>
                  </a:lnTo>
                  <a:lnTo>
                    <a:pt x="458433" y="749907"/>
                  </a:lnTo>
                  <a:lnTo>
                    <a:pt x="429733" y="784559"/>
                  </a:lnTo>
                  <a:lnTo>
                    <a:pt x="401795" y="819822"/>
                  </a:lnTo>
                  <a:lnTo>
                    <a:pt x="374630" y="855683"/>
                  </a:lnTo>
                  <a:lnTo>
                    <a:pt x="348252" y="892131"/>
                  </a:lnTo>
                  <a:lnTo>
                    <a:pt x="322672" y="929154"/>
                  </a:lnTo>
                  <a:lnTo>
                    <a:pt x="297902" y="966740"/>
                  </a:lnTo>
                  <a:lnTo>
                    <a:pt x="273954" y="1004877"/>
                  </a:lnTo>
                  <a:lnTo>
                    <a:pt x="250841" y="1043553"/>
                  </a:lnTo>
                  <a:lnTo>
                    <a:pt x="228575" y="1082758"/>
                  </a:lnTo>
                  <a:lnTo>
                    <a:pt x="207168" y="1122478"/>
                  </a:lnTo>
                  <a:lnTo>
                    <a:pt x="186632" y="1162702"/>
                  </a:lnTo>
                  <a:lnTo>
                    <a:pt x="166979" y="1203418"/>
                  </a:lnTo>
                  <a:lnTo>
                    <a:pt x="148221" y="1244614"/>
                  </a:lnTo>
                  <a:lnTo>
                    <a:pt x="130371" y="1286279"/>
                  </a:lnTo>
                  <a:lnTo>
                    <a:pt x="113441" y="1328400"/>
                  </a:lnTo>
                  <a:lnTo>
                    <a:pt x="97442" y="1370967"/>
                  </a:lnTo>
                  <a:lnTo>
                    <a:pt x="82388" y="1413966"/>
                  </a:lnTo>
                  <a:lnTo>
                    <a:pt x="68290" y="1457387"/>
                  </a:lnTo>
                  <a:lnTo>
                    <a:pt x="55160" y="1501217"/>
                  </a:lnTo>
                  <a:lnTo>
                    <a:pt x="43010" y="1545445"/>
                  </a:lnTo>
                  <a:lnTo>
                    <a:pt x="31854" y="1590058"/>
                  </a:lnTo>
                  <a:lnTo>
                    <a:pt x="21702" y="1635046"/>
                  </a:lnTo>
                  <a:lnTo>
                    <a:pt x="12567" y="1680395"/>
                  </a:lnTo>
                  <a:lnTo>
                    <a:pt x="4461" y="1726095"/>
                  </a:lnTo>
                  <a:lnTo>
                    <a:pt x="0" y="1755170"/>
                  </a:lnTo>
                  <a:lnTo>
                    <a:pt x="0" y="2354447"/>
                  </a:lnTo>
                  <a:lnTo>
                    <a:pt x="12567" y="2429222"/>
                  </a:lnTo>
                  <a:lnTo>
                    <a:pt x="21702" y="2474572"/>
                  </a:lnTo>
                  <a:lnTo>
                    <a:pt x="31854" y="2519559"/>
                  </a:lnTo>
                  <a:lnTo>
                    <a:pt x="43010" y="2564173"/>
                  </a:lnTo>
                  <a:lnTo>
                    <a:pt x="55160" y="2608400"/>
                  </a:lnTo>
                  <a:lnTo>
                    <a:pt x="68290" y="2652230"/>
                  </a:lnTo>
                  <a:lnTo>
                    <a:pt x="82388" y="2695651"/>
                  </a:lnTo>
                  <a:lnTo>
                    <a:pt x="97442" y="2738651"/>
                  </a:lnTo>
                  <a:lnTo>
                    <a:pt x="113441" y="2781217"/>
                  </a:lnTo>
                  <a:lnTo>
                    <a:pt x="130371" y="2823339"/>
                  </a:lnTo>
                  <a:lnTo>
                    <a:pt x="148221" y="2865003"/>
                  </a:lnTo>
                  <a:lnTo>
                    <a:pt x="166979" y="2906200"/>
                  </a:lnTo>
                  <a:lnTo>
                    <a:pt x="186632" y="2946916"/>
                  </a:lnTo>
                  <a:lnTo>
                    <a:pt x="207168" y="2987140"/>
                  </a:lnTo>
                  <a:lnTo>
                    <a:pt x="228575" y="3026860"/>
                  </a:lnTo>
                  <a:lnTo>
                    <a:pt x="250841" y="3066064"/>
                  </a:lnTo>
                  <a:lnTo>
                    <a:pt x="273954" y="3104740"/>
                  </a:lnTo>
                  <a:lnTo>
                    <a:pt x="297902" y="3142878"/>
                  </a:lnTo>
                  <a:lnTo>
                    <a:pt x="322672" y="3180463"/>
                  </a:lnTo>
                  <a:lnTo>
                    <a:pt x="348252" y="3217486"/>
                  </a:lnTo>
                  <a:lnTo>
                    <a:pt x="374630" y="3253934"/>
                  </a:lnTo>
                  <a:lnTo>
                    <a:pt x="401795" y="3289795"/>
                  </a:lnTo>
                  <a:lnTo>
                    <a:pt x="429733" y="3325058"/>
                  </a:lnTo>
                  <a:lnTo>
                    <a:pt x="458433" y="3359710"/>
                  </a:lnTo>
                  <a:lnTo>
                    <a:pt x="487882" y="3393741"/>
                  </a:lnTo>
                  <a:lnTo>
                    <a:pt x="518068" y="3427137"/>
                  </a:lnTo>
                  <a:lnTo>
                    <a:pt x="548980" y="3459887"/>
                  </a:lnTo>
                  <a:lnTo>
                    <a:pt x="580605" y="3491980"/>
                  </a:lnTo>
                  <a:lnTo>
                    <a:pt x="612930" y="3523403"/>
                  </a:lnTo>
                  <a:lnTo>
                    <a:pt x="645944" y="3554145"/>
                  </a:lnTo>
                  <a:lnTo>
                    <a:pt x="679635" y="3584194"/>
                  </a:lnTo>
                  <a:lnTo>
                    <a:pt x="713990" y="3613538"/>
                  </a:lnTo>
                  <a:lnTo>
                    <a:pt x="748997" y="3642165"/>
                  </a:lnTo>
                  <a:lnTo>
                    <a:pt x="784644" y="3670064"/>
                  </a:lnTo>
                  <a:lnTo>
                    <a:pt x="820919" y="3697223"/>
                  </a:lnTo>
                  <a:lnTo>
                    <a:pt x="857810" y="3723629"/>
                  </a:lnTo>
                  <a:lnTo>
                    <a:pt x="895304" y="3749271"/>
                  </a:lnTo>
                  <a:lnTo>
                    <a:pt x="933390" y="3774137"/>
                  </a:lnTo>
                  <a:lnTo>
                    <a:pt x="972055" y="3798216"/>
                  </a:lnTo>
                  <a:lnTo>
                    <a:pt x="1011287" y="3821495"/>
                  </a:lnTo>
                  <a:lnTo>
                    <a:pt x="1051074" y="3843963"/>
                  </a:lnTo>
                  <a:lnTo>
                    <a:pt x="1091404" y="3865607"/>
                  </a:lnTo>
                  <a:lnTo>
                    <a:pt x="1132264" y="3886417"/>
                  </a:lnTo>
                  <a:lnTo>
                    <a:pt x="1173643" y="3906380"/>
                  </a:lnTo>
                  <a:lnTo>
                    <a:pt x="1215528" y="3925485"/>
                  </a:lnTo>
                  <a:lnTo>
                    <a:pt x="1257907" y="3943719"/>
                  </a:lnTo>
                  <a:lnTo>
                    <a:pt x="1300768" y="3961071"/>
                  </a:lnTo>
                  <a:lnTo>
                    <a:pt x="1344098" y="3977528"/>
                  </a:lnTo>
                  <a:lnTo>
                    <a:pt x="1387887" y="3993080"/>
                  </a:lnTo>
                  <a:lnTo>
                    <a:pt x="1432121" y="4007715"/>
                  </a:lnTo>
                  <a:lnTo>
                    <a:pt x="1476788" y="4021419"/>
                  </a:lnTo>
                  <a:lnTo>
                    <a:pt x="1521876" y="4034183"/>
                  </a:lnTo>
                  <a:lnTo>
                    <a:pt x="1567373" y="4045993"/>
                  </a:lnTo>
                  <a:lnTo>
                    <a:pt x="1613268" y="4056838"/>
                  </a:lnTo>
                  <a:lnTo>
                    <a:pt x="1659546" y="4066707"/>
                  </a:lnTo>
                  <a:lnTo>
                    <a:pt x="1706198" y="4075587"/>
                  </a:lnTo>
                  <a:lnTo>
                    <a:pt x="1753209" y="4083466"/>
                  </a:lnTo>
                  <a:lnTo>
                    <a:pt x="1800569" y="4090334"/>
                  </a:lnTo>
                  <a:lnTo>
                    <a:pt x="1848265" y="4096177"/>
                  </a:lnTo>
                  <a:lnTo>
                    <a:pt x="1896285" y="4100984"/>
                  </a:lnTo>
                  <a:lnTo>
                    <a:pt x="1944616" y="4104744"/>
                  </a:lnTo>
                  <a:lnTo>
                    <a:pt x="1993247" y="4107444"/>
                  </a:lnTo>
                  <a:lnTo>
                    <a:pt x="2042166" y="4109072"/>
                  </a:lnTo>
                  <a:lnTo>
                    <a:pt x="2091359" y="4109623"/>
                  </a:lnTo>
                  <a:lnTo>
                    <a:pt x="2140553" y="4109072"/>
                  </a:lnTo>
                  <a:lnTo>
                    <a:pt x="2189472" y="4107444"/>
                  </a:lnTo>
                  <a:lnTo>
                    <a:pt x="2238104" y="4104744"/>
                  </a:lnTo>
                  <a:lnTo>
                    <a:pt x="2286436" y="4100984"/>
                  </a:lnTo>
                  <a:lnTo>
                    <a:pt x="2334456" y="4096177"/>
                  </a:lnTo>
                  <a:lnTo>
                    <a:pt x="2382152" y="4090334"/>
                  </a:lnTo>
                  <a:lnTo>
                    <a:pt x="2429513" y="4083466"/>
                  </a:lnTo>
                  <a:lnTo>
                    <a:pt x="2476525" y="4075587"/>
                  </a:lnTo>
                  <a:lnTo>
                    <a:pt x="2523176" y="4066707"/>
                  </a:lnTo>
                  <a:lnTo>
                    <a:pt x="2569456" y="4056838"/>
                  </a:lnTo>
                  <a:lnTo>
                    <a:pt x="2615350" y="4045993"/>
                  </a:lnTo>
                  <a:lnTo>
                    <a:pt x="2660848" y="4034183"/>
                  </a:lnTo>
                  <a:lnTo>
                    <a:pt x="2705937" y="4021419"/>
                  </a:lnTo>
                  <a:lnTo>
                    <a:pt x="2750604" y="4007715"/>
                  </a:lnTo>
                  <a:lnTo>
                    <a:pt x="2794838" y="3993080"/>
                  </a:lnTo>
                  <a:lnTo>
                    <a:pt x="2838627" y="3977528"/>
                  </a:lnTo>
                  <a:lnTo>
                    <a:pt x="2881958" y="3961071"/>
                  </a:lnTo>
                  <a:lnTo>
                    <a:pt x="2924819" y="3943719"/>
                  </a:lnTo>
                  <a:lnTo>
                    <a:pt x="2967199" y="3925485"/>
                  </a:lnTo>
                  <a:lnTo>
                    <a:pt x="3009084" y="3906380"/>
                  </a:lnTo>
                  <a:lnTo>
                    <a:pt x="3050463" y="3886417"/>
                  </a:lnTo>
                  <a:lnTo>
                    <a:pt x="3091324" y="3865607"/>
                  </a:lnTo>
                  <a:lnTo>
                    <a:pt x="3131653" y="3843963"/>
                  </a:lnTo>
                  <a:lnTo>
                    <a:pt x="3171441" y="3821495"/>
                  </a:lnTo>
                  <a:lnTo>
                    <a:pt x="3210673" y="3798216"/>
                  </a:lnTo>
                  <a:lnTo>
                    <a:pt x="3249338" y="3774137"/>
                  </a:lnTo>
                  <a:lnTo>
                    <a:pt x="3287424" y="3749271"/>
                  </a:lnTo>
                  <a:lnTo>
                    <a:pt x="3324918" y="3723629"/>
                  </a:lnTo>
                  <a:lnTo>
                    <a:pt x="3361809" y="3697223"/>
                  </a:lnTo>
                  <a:lnTo>
                    <a:pt x="3398085" y="3670064"/>
                  </a:lnTo>
                  <a:lnTo>
                    <a:pt x="3433732" y="3642165"/>
                  </a:lnTo>
                  <a:lnTo>
                    <a:pt x="3468739" y="3613538"/>
                  </a:lnTo>
                  <a:lnTo>
                    <a:pt x="3503095" y="3584194"/>
                  </a:lnTo>
                  <a:lnTo>
                    <a:pt x="3536785" y="3554145"/>
                  </a:lnTo>
                  <a:lnTo>
                    <a:pt x="3569800" y="3523403"/>
                  </a:lnTo>
                  <a:lnTo>
                    <a:pt x="3602125" y="3491980"/>
                  </a:lnTo>
                  <a:lnTo>
                    <a:pt x="3633750" y="3459887"/>
                  </a:lnTo>
                  <a:lnTo>
                    <a:pt x="3664662" y="3427137"/>
                  </a:lnTo>
                  <a:lnTo>
                    <a:pt x="3694848" y="3393741"/>
                  </a:lnTo>
                  <a:lnTo>
                    <a:pt x="3724298" y="3359710"/>
                  </a:lnTo>
                  <a:lnTo>
                    <a:pt x="3752997" y="3325058"/>
                  </a:lnTo>
                  <a:lnTo>
                    <a:pt x="3780936" y="3289795"/>
                  </a:lnTo>
                  <a:lnTo>
                    <a:pt x="3808100" y="3253934"/>
                  </a:lnTo>
                  <a:lnTo>
                    <a:pt x="3834479" y="3217486"/>
                  </a:lnTo>
                  <a:lnTo>
                    <a:pt x="3860059" y="3180463"/>
                  </a:lnTo>
                  <a:lnTo>
                    <a:pt x="3884829" y="3142878"/>
                  </a:lnTo>
                  <a:lnTo>
                    <a:pt x="3908776" y="3104740"/>
                  </a:lnTo>
                  <a:lnTo>
                    <a:pt x="3931889" y="3066064"/>
                  </a:lnTo>
                  <a:lnTo>
                    <a:pt x="3954156" y="3026860"/>
                  </a:lnTo>
                  <a:lnTo>
                    <a:pt x="3975563" y="2987140"/>
                  </a:lnTo>
                  <a:lnTo>
                    <a:pt x="3996099" y="2946916"/>
                  </a:lnTo>
                  <a:lnTo>
                    <a:pt x="4015752" y="2906200"/>
                  </a:lnTo>
                  <a:lnTo>
                    <a:pt x="4034510" y="2865003"/>
                  </a:lnTo>
                  <a:lnTo>
                    <a:pt x="4052360" y="2823339"/>
                  </a:lnTo>
                  <a:lnTo>
                    <a:pt x="4069290" y="2781217"/>
                  </a:lnTo>
                  <a:lnTo>
                    <a:pt x="4085289" y="2738651"/>
                  </a:lnTo>
                  <a:lnTo>
                    <a:pt x="4100343" y="2695651"/>
                  </a:lnTo>
                  <a:lnTo>
                    <a:pt x="4114442" y="2652230"/>
                  </a:lnTo>
                  <a:lnTo>
                    <a:pt x="4127572" y="2608400"/>
                  </a:lnTo>
                  <a:lnTo>
                    <a:pt x="4139721" y="2564173"/>
                  </a:lnTo>
                  <a:lnTo>
                    <a:pt x="4150878" y="2519559"/>
                  </a:lnTo>
                  <a:lnTo>
                    <a:pt x="4161030" y="2474572"/>
                  </a:lnTo>
                  <a:lnTo>
                    <a:pt x="4170164" y="2429222"/>
                  </a:lnTo>
                  <a:lnTo>
                    <a:pt x="4178270" y="2383523"/>
                  </a:lnTo>
                  <a:lnTo>
                    <a:pt x="4185335" y="2337484"/>
                  </a:lnTo>
                  <a:lnTo>
                    <a:pt x="4191346" y="2291119"/>
                  </a:lnTo>
                  <a:lnTo>
                    <a:pt x="4196291" y="2244440"/>
                  </a:lnTo>
                  <a:lnTo>
                    <a:pt x="4200158" y="2197457"/>
                  </a:lnTo>
                  <a:lnTo>
                    <a:pt x="4202936" y="2150183"/>
                  </a:lnTo>
                  <a:lnTo>
                    <a:pt x="4204612" y="2102630"/>
                  </a:lnTo>
                  <a:lnTo>
                    <a:pt x="4205160" y="2054809"/>
                  </a:lnTo>
                  <a:lnTo>
                    <a:pt x="4204612" y="2006988"/>
                  </a:lnTo>
                  <a:lnTo>
                    <a:pt x="4202936" y="1959434"/>
                  </a:lnTo>
                  <a:lnTo>
                    <a:pt x="4200158" y="1912161"/>
                  </a:lnTo>
                  <a:lnTo>
                    <a:pt x="4196291" y="1865178"/>
                  </a:lnTo>
                  <a:lnTo>
                    <a:pt x="4191346" y="1818498"/>
                  </a:lnTo>
                  <a:lnTo>
                    <a:pt x="4185335" y="1772133"/>
                  </a:lnTo>
                  <a:lnTo>
                    <a:pt x="4178270" y="1726095"/>
                  </a:lnTo>
                  <a:lnTo>
                    <a:pt x="4170164" y="1680395"/>
                  </a:lnTo>
                  <a:lnTo>
                    <a:pt x="4161030" y="1635046"/>
                  </a:lnTo>
                  <a:lnTo>
                    <a:pt x="4150878" y="1590058"/>
                  </a:lnTo>
                  <a:lnTo>
                    <a:pt x="4139721" y="1545445"/>
                  </a:lnTo>
                  <a:lnTo>
                    <a:pt x="4127572" y="1501217"/>
                  </a:lnTo>
                  <a:lnTo>
                    <a:pt x="4114442" y="1457387"/>
                  </a:lnTo>
                  <a:lnTo>
                    <a:pt x="4100343" y="1413966"/>
                  </a:lnTo>
                  <a:lnTo>
                    <a:pt x="4085289" y="1370967"/>
                  </a:lnTo>
                  <a:lnTo>
                    <a:pt x="4069290" y="1328400"/>
                  </a:lnTo>
                  <a:lnTo>
                    <a:pt x="4052360" y="1286279"/>
                  </a:lnTo>
                  <a:lnTo>
                    <a:pt x="4034510" y="1244614"/>
                  </a:lnTo>
                  <a:lnTo>
                    <a:pt x="4015752" y="1203418"/>
                  </a:lnTo>
                  <a:lnTo>
                    <a:pt x="3996099" y="1162702"/>
                  </a:lnTo>
                  <a:lnTo>
                    <a:pt x="3975563" y="1122478"/>
                  </a:lnTo>
                  <a:lnTo>
                    <a:pt x="3954156" y="1082758"/>
                  </a:lnTo>
                  <a:lnTo>
                    <a:pt x="3931889" y="1043553"/>
                  </a:lnTo>
                  <a:lnTo>
                    <a:pt x="3908776" y="1004877"/>
                  </a:lnTo>
                  <a:lnTo>
                    <a:pt x="3884829" y="966740"/>
                  </a:lnTo>
                  <a:lnTo>
                    <a:pt x="3860059" y="929154"/>
                  </a:lnTo>
                  <a:lnTo>
                    <a:pt x="3834479" y="892131"/>
                  </a:lnTo>
                  <a:lnTo>
                    <a:pt x="3808100" y="855683"/>
                  </a:lnTo>
                  <a:lnTo>
                    <a:pt x="3780936" y="819822"/>
                  </a:lnTo>
                  <a:lnTo>
                    <a:pt x="3752997" y="784559"/>
                  </a:lnTo>
                  <a:lnTo>
                    <a:pt x="3724298" y="749907"/>
                  </a:lnTo>
                  <a:lnTo>
                    <a:pt x="3694848" y="715877"/>
                  </a:lnTo>
                  <a:lnTo>
                    <a:pt x="3664662" y="682481"/>
                  </a:lnTo>
                  <a:lnTo>
                    <a:pt x="3633750" y="649730"/>
                  </a:lnTo>
                  <a:lnTo>
                    <a:pt x="3602125" y="617637"/>
                  </a:lnTo>
                  <a:lnTo>
                    <a:pt x="3569800" y="586214"/>
                  </a:lnTo>
                  <a:lnTo>
                    <a:pt x="3536785" y="555472"/>
                  </a:lnTo>
                  <a:lnTo>
                    <a:pt x="3503095" y="525423"/>
                  </a:lnTo>
                  <a:lnTo>
                    <a:pt x="3468739" y="496079"/>
                  </a:lnTo>
                  <a:lnTo>
                    <a:pt x="3433732" y="467452"/>
                  </a:lnTo>
                  <a:lnTo>
                    <a:pt x="3398085" y="439553"/>
                  </a:lnTo>
                  <a:lnTo>
                    <a:pt x="3361809" y="412395"/>
                  </a:lnTo>
                  <a:lnTo>
                    <a:pt x="3324918" y="385989"/>
                  </a:lnTo>
                  <a:lnTo>
                    <a:pt x="3287424" y="360347"/>
                  </a:lnTo>
                  <a:lnTo>
                    <a:pt x="3249338" y="335480"/>
                  </a:lnTo>
                  <a:lnTo>
                    <a:pt x="3210673" y="311402"/>
                  </a:lnTo>
                  <a:lnTo>
                    <a:pt x="3171441" y="288123"/>
                  </a:lnTo>
                  <a:lnTo>
                    <a:pt x="3131653" y="265655"/>
                  </a:lnTo>
                  <a:lnTo>
                    <a:pt x="3091324" y="244010"/>
                  </a:lnTo>
                  <a:lnTo>
                    <a:pt x="3050463" y="223200"/>
                  </a:lnTo>
                  <a:lnTo>
                    <a:pt x="3009084" y="203237"/>
                  </a:lnTo>
                  <a:lnTo>
                    <a:pt x="2967199" y="184133"/>
                  </a:lnTo>
                  <a:lnTo>
                    <a:pt x="2924819" y="165899"/>
                  </a:lnTo>
                  <a:lnTo>
                    <a:pt x="2881958" y="148547"/>
                  </a:lnTo>
                  <a:lnTo>
                    <a:pt x="2838627" y="132089"/>
                  </a:lnTo>
                  <a:lnTo>
                    <a:pt x="2794838" y="116537"/>
                  </a:lnTo>
                  <a:lnTo>
                    <a:pt x="2750604" y="101903"/>
                  </a:lnTo>
                  <a:lnTo>
                    <a:pt x="2705937" y="88198"/>
                  </a:lnTo>
                  <a:lnTo>
                    <a:pt x="2660848" y="75435"/>
                  </a:lnTo>
                  <a:lnTo>
                    <a:pt x="2615350" y="63624"/>
                  </a:lnTo>
                  <a:lnTo>
                    <a:pt x="2569456" y="52779"/>
                  </a:lnTo>
                  <a:lnTo>
                    <a:pt x="2523176" y="42910"/>
                  </a:lnTo>
                  <a:lnTo>
                    <a:pt x="2476525" y="34031"/>
                  </a:lnTo>
                  <a:lnTo>
                    <a:pt x="2429513" y="26151"/>
                  </a:lnTo>
                  <a:lnTo>
                    <a:pt x="2382152" y="19284"/>
                  </a:lnTo>
                  <a:lnTo>
                    <a:pt x="2334456" y="13441"/>
                  </a:lnTo>
                  <a:lnTo>
                    <a:pt x="2286436" y="8633"/>
                  </a:lnTo>
                  <a:lnTo>
                    <a:pt x="2238104" y="4874"/>
                  </a:lnTo>
                  <a:lnTo>
                    <a:pt x="2189472" y="2174"/>
                  </a:lnTo>
                  <a:lnTo>
                    <a:pt x="2140553" y="545"/>
                  </a:lnTo>
                  <a:lnTo>
                    <a:pt x="2091359" y="0"/>
                  </a:lnTo>
                  <a:close/>
                </a:path>
              </a:pathLst>
            </a:custGeom>
            <a:solidFill>
              <a:srgbClr val="0DACE3"/>
            </a:solidFill>
          </p:spPr>
          <p:txBody>
            <a:bodyPr wrap="square" lIns="0" tIns="0" rIns="0" bIns="0" rtlCol="0"/>
            <a:lstStyle/>
            <a:p>
              <a:endParaRPr/>
            </a:p>
          </p:txBody>
        </p:sp>
        <p:pic>
          <p:nvPicPr>
            <p:cNvPr id="12" name="object 12"/>
            <p:cNvPicPr/>
            <p:nvPr/>
          </p:nvPicPr>
          <p:blipFill>
            <a:blip r:embed="rId2" cstate="print"/>
            <a:stretch>
              <a:fillRect/>
            </a:stretch>
          </p:blipFill>
          <p:spPr>
            <a:xfrm>
              <a:off x="2449917" y="4420701"/>
              <a:ext cx="229844" cy="223418"/>
            </a:xfrm>
            <a:prstGeom prst="rect">
              <a:avLst/>
            </a:prstGeom>
          </p:spPr>
        </p:pic>
        <p:pic>
          <p:nvPicPr>
            <p:cNvPr id="13" name="object 13"/>
            <p:cNvPicPr/>
            <p:nvPr/>
          </p:nvPicPr>
          <p:blipFill>
            <a:blip r:embed="rId3" cstate="print"/>
            <a:stretch>
              <a:fillRect/>
            </a:stretch>
          </p:blipFill>
          <p:spPr>
            <a:xfrm>
              <a:off x="3669427" y="5951533"/>
              <a:ext cx="196176" cy="190703"/>
            </a:xfrm>
            <a:prstGeom prst="rect">
              <a:avLst/>
            </a:prstGeom>
          </p:spPr>
        </p:pic>
        <p:pic>
          <p:nvPicPr>
            <p:cNvPr id="14" name="object 14"/>
            <p:cNvPicPr/>
            <p:nvPr/>
          </p:nvPicPr>
          <p:blipFill>
            <a:blip r:embed="rId4" cstate="print"/>
            <a:stretch>
              <a:fillRect/>
            </a:stretch>
          </p:blipFill>
          <p:spPr>
            <a:xfrm>
              <a:off x="0" y="7118845"/>
              <a:ext cx="10692002" cy="441159"/>
            </a:xfrm>
            <a:prstGeom prst="rect">
              <a:avLst/>
            </a:prstGeom>
          </p:spPr>
        </p:pic>
        <p:sp>
          <p:nvSpPr>
            <p:cNvPr id="16" name="object 16"/>
            <p:cNvSpPr/>
            <p:nvPr/>
          </p:nvSpPr>
          <p:spPr>
            <a:xfrm>
              <a:off x="1464487" y="538421"/>
              <a:ext cx="2617470" cy="476250"/>
            </a:xfrm>
            <a:custGeom>
              <a:avLst/>
              <a:gdLst/>
              <a:ahLst/>
              <a:cxnLst/>
              <a:rect l="l" t="t" r="r" b="b"/>
              <a:pathLst>
                <a:path w="2617470" h="476250">
                  <a:moveTo>
                    <a:pt x="228117" y="0"/>
                  </a:moveTo>
                  <a:lnTo>
                    <a:pt x="2379179" y="0"/>
                  </a:lnTo>
                  <a:lnTo>
                    <a:pt x="2427113" y="4832"/>
                  </a:lnTo>
                  <a:lnTo>
                    <a:pt x="2471761" y="18693"/>
                  </a:lnTo>
                  <a:lnTo>
                    <a:pt x="2512164" y="40624"/>
                  </a:lnTo>
                  <a:lnTo>
                    <a:pt x="2547367" y="69670"/>
                  </a:lnTo>
                  <a:lnTo>
                    <a:pt x="2576413" y="104873"/>
                  </a:lnTo>
                  <a:lnTo>
                    <a:pt x="2598344" y="145277"/>
                  </a:lnTo>
                  <a:lnTo>
                    <a:pt x="2612205" y="189924"/>
                  </a:lnTo>
                  <a:lnTo>
                    <a:pt x="2617038" y="237858"/>
                  </a:lnTo>
                  <a:lnTo>
                    <a:pt x="2612205" y="285792"/>
                  </a:lnTo>
                  <a:lnTo>
                    <a:pt x="2598344" y="330439"/>
                  </a:lnTo>
                  <a:lnTo>
                    <a:pt x="2576413" y="370843"/>
                  </a:lnTo>
                  <a:lnTo>
                    <a:pt x="2547367" y="406045"/>
                  </a:lnTo>
                  <a:lnTo>
                    <a:pt x="2512164" y="435091"/>
                  </a:lnTo>
                  <a:lnTo>
                    <a:pt x="2471761" y="457023"/>
                  </a:lnTo>
                  <a:lnTo>
                    <a:pt x="2427113" y="470883"/>
                  </a:lnTo>
                  <a:lnTo>
                    <a:pt x="2379179" y="475716"/>
                  </a:lnTo>
                  <a:lnTo>
                    <a:pt x="228117" y="475716"/>
                  </a:lnTo>
                  <a:lnTo>
                    <a:pt x="182144" y="471081"/>
                  </a:lnTo>
                  <a:lnTo>
                    <a:pt x="139324" y="457789"/>
                  </a:lnTo>
                  <a:lnTo>
                    <a:pt x="100575" y="436756"/>
                  </a:lnTo>
                  <a:lnTo>
                    <a:pt x="66814" y="408900"/>
                  </a:lnTo>
                  <a:lnTo>
                    <a:pt x="38959" y="375137"/>
                  </a:lnTo>
                  <a:lnTo>
                    <a:pt x="17926" y="336386"/>
                  </a:lnTo>
                  <a:lnTo>
                    <a:pt x="4634" y="293563"/>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700">
              <a:solidFill>
                <a:srgbClr val="000000"/>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937132" y="531647"/>
              <a:ext cx="739851" cy="484060"/>
            </a:xfrm>
            <a:prstGeom prst="rect">
              <a:avLst/>
            </a:prstGeom>
          </p:spPr>
        </p:pic>
        <p:sp>
          <p:nvSpPr>
            <p:cNvPr id="36" name="object 11">
              <a:extLst>
                <a:ext uri="{FF2B5EF4-FFF2-40B4-BE49-F238E27FC236}">
                  <a16:creationId xmlns:a16="http://schemas.microsoft.com/office/drawing/2014/main" id="{DFA7CEE7-5886-2986-C1AA-11504C4046FB}"/>
                </a:ext>
              </a:extLst>
            </p:cNvPr>
            <p:cNvSpPr/>
            <p:nvPr/>
          </p:nvSpPr>
          <p:spPr>
            <a:xfrm>
              <a:off x="3292805" y="2589960"/>
              <a:ext cx="4540675" cy="3229783"/>
            </a:xfrm>
            <a:custGeom>
              <a:avLst/>
              <a:gdLst/>
              <a:ahLst/>
              <a:cxnLst/>
              <a:rect l="l" t="t" r="r" b="b"/>
              <a:pathLst>
                <a:path w="3108325" h="2452370">
                  <a:moveTo>
                    <a:pt x="2452179" y="1226096"/>
                  </a:moveTo>
                  <a:lnTo>
                    <a:pt x="2451239" y="1177950"/>
                  </a:lnTo>
                  <a:lnTo>
                    <a:pt x="2448483" y="1130274"/>
                  </a:lnTo>
                  <a:lnTo>
                    <a:pt x="2443924" y="1083106"/>
                  </a:lnTo>
                  <a:lnTo>
                    <a:pt x="2437600" y="1036472"/>
                  </a:lnTo>
                  <a:lnTo>
                    <a:pt x="2429548" y="990422"/>
                  </a:lnTo>
                  <a:lnTo>
                    <a:pt x="2419794" y="944968"/>
                  </a:lnTo>
                  <a:lnTo>
                    <a:pt x="2408377" y="900150"/>
                  </a:lnTo>
                  <a:lnTo>
                    <a:pt x="2395334" y="856018"/>
                  </a:lnTo>
                  <a:lnTo>
                    <a:pt x="2380691" y="812584"/>
                  </a:lnTo>
                  <a:lnTo>
                    <a:pt x="2364498" y="769899"/>
                  </a:lnTo>
                  <a:lnTo>
                    <a:pt x="2346769" y="727989"/>
                  </a:lnTo>
                  <a:lnTo>
                    <a:pt x="2327554" y="686892"/>
                  </a:lnTo>
                  <a:lnTo>
                    <a:pt x="2306878" y="646633"/>
                  </a:lnTo>
                  <a:lnTo>
                    <a:pt x="2284780" y="607263"/>
                  </a:lnTo>
                  <a:lnTo>
                    <a:pt x="2261285" y="568794"/>
                  </a:lnTo>
                  <a:lnTo>
                    <a:pt x="2236432" y="531291"/>
                  </a:lnTo>
                  <a:lnTo>
                    <a:pt x="2210270" y="494753"/>
                  </a:lnTo>
                  <a:lnTo>
                    <a:pt x="2182812" y="459232"/>
                  </a:lnTo>
                  <a:lnTo>
                    <a:pt x="2154097" y="424764"/>
                  </a:lnTo>
                  <a:lnTo>
                    <a:pt x="2124176" y="391388"/>
                  </a:lnTo>
                  <a:lnTo>
                    <a:pt x="2093061" y="359117"/>
                  </a:lnTo>
                  <a:lnTo>
                    <a:pt x="2060790" y="328002"/>
                  </a:lnTo>
                  <a:lnTo>
                    <a:pt x="2027402" y="298069"/>
                  </a:lnTo>
                  <a:lnTo>
                    <a:pt x="1992934" y="269354"/>
                  </a:lnTo>
                  <a:lnTo>
                    <a:pt x="1957412" y="241896"/>
                  </a:lnTo>
                  <a:lnTo>
                    <a:pt x="1920887" y="215734"/>
                  </a:lnTo>
                  <a:lnTo>
                    <a:pt x="1883371" y="190893"/>
                  </a:lnTo>
                  <a:lnTo>
                    <a:pt x="1844916" y="167398"/>
                  </a:lnTo>
                  <a:lnTo>
                    <a:pt x="1805533" y="145300"/>
                  </a:lnTo>
                  <a:lnTo>
                    <a:pt x="1765287" y="124625"/>
                  </a:lnTo>
                  <a:lnTo>
                    <a:pt x="1724177" y="105397"/>
                  </a:lnTo>
                  <a:lnTo>
                    <a:pt x="1682280" y="87680"/>
                  </a:lnTo>
                  <a:lnTo>
                    <a:pt x="1639582" y="71475"/>
                  </a:lnTo>
                  <a:lnTo>
                    <a:pt x="1596161" y="56845"/>
                  </a:lnTo>
                  <a:lnTo>
                    <a:pt x="1552016" y="43802"/>
                  </a:lnTo>
                  <a:lnTo>
                    <a:pt x="1507210" y="32385"/>
                  </a:lnTo>
                  <a:lnTo>
                    <a:pt x="1461757" y="22631"/>
                  </a:lnTo>
                  <a:lnTo>
                    <a:pt x="1415694" y="14566"/>
                  </a:lnTo>
                  <a:lnTo>
                    <a:pt x="1369060" y="8242"/>
                  </a:lnTo>
                  <a:lnTo>
                    <a:pt x="1321892" y="3683"/>
                  </a:lnTo>
                  <a:lnTo>
                    <a:pt x="1274216" y="927"/>
                  </a:lnTo>
                  <a:lnTo>
                    <a:pt x="1226083" y="0"/>
                  </a:lnTo>
                  <a:lnTo>
                    <a:pt x="1177937" y="927"/>
                  </a:lnTo>
                  <a:lnTo>
                    <a:pt x="1130261" y="3683"/>
                  </a:lnTo>
                  <a:lnTo>
                    <a:pt x="1083094" y="8242"/>
                  </a:lnTo>
                  <a:lnTo>
                    <a:pt x="1036459" y="14566"/>
                  </a:lnTo>
                  <a:lnTo>
                    <a:pt x="990396" y="22631"/>
                  </a:lnTo>
                  <a:lnTo>
                    <a:pt x="944956" y="32385"/>
                  </a:lnTo>
                  <a:lnTo>
                    <a:pt x="900137" y="43802"/>
                  </a:lnTo>
                  <a:lnTo>
                    <a:pt x="856005" y="56845"/>
                  </a:lnTo>
                  <a:lnTo>
                    <a:pt x="812571" y="71475"/>
                  </a:lnTo>
                  <a:lnTo>
                    <a:pt x="769886" y="87680"/>
                  </a:lnTo>
                  <a:lnTo>
                    <a:pt x="727976" y="105397"/>
                  </a:lnTo>
                  <a:lnTo>
                    <a:pt x="686879" y="124625"/>
                  </a:lnTo>
                  <a:lnTo>
                    <a:pt x="646633" y="145300"/>
                  </a:lnTo>
                  <a:lnTo>
                    <a:pt x="607250" y="167398"/>
                  </a:lnTo>
                  <a:lnTo>
                    <a:pt x="568794" y="190893"/>
                  </a:lnTo>
                  <a:lnTo>
                    <a:pt x="531279" y="215734"/>
                  </a:lnTo>
                  <a:lnTo>
                    <a:pt x="494741" y="241896"/>
                  </a:lnTo>
                  <a:lnTo>
                    <a:pt x="459232" y="269354"/>
                  </a:lnTo>
                  <a:lnTo>
                    <a:pt x="424764" y="298069"/>
                  </a:lnTo>
                  <a:lnTo>
                    <a:pt x="391375" y="328002"/>
                  </a:lnTo>
                  <a:lnTo>
                    <a:pt x="359105" y="359117"/>
                  </a:lnTo>
                  <a:lnTo>
                    <a:pt x="327990" y="391388"/>
                  </a:lnTo>
                  <a:lnTo>
                    <a:pt x="298069" y="424764"/>
                  </a:lnTo>
                  <a:lnTo>
                    <a:pt x="269354" y="459232"/>
                  </a:lnTo>
                  <a:lnTo>
                    <a:pt x="241896" y="494753"/>
                  </a:lnTo>
                  <a:lnTo>
                    <a:pt x="215734" y="531291"/>
                  </a:lnTo>
                  <a:lnTo>
                    <a:pt x="190881" y="568794"/>
                  </a:lnTo>
                  <a:lnTo>
                    <a:pt x="167386" y="607263"/>
                  </a:lnTo>
                  <a:lnTo>
                    <a:pt x="145288" y="646633"/>
                  </a:lnTo>
                  <a:lnTo>
                    <a:pt x="124612" y="686892"/>
                  </a:lnTo>
                  <a:lnTo>
                    <a:pt x="105397" y="727989"/>
                  </a:lnTo>
                  <a:lnTo>
                    <a:pt x="87668" y="769899"/>
                  </a:lnTo>
                  <a:lnTo>
                    <a:pt x="71475" y="812584"/>
                  </a:lnTo>
                  <a:lnTo>
                    <a:pt x="56832" y="856018"/>
                  </a:lnTo>
                  <a:lnTo>
                    <a:pt x="43789" y="900150"/>
                  </a:lnTo>
                  <a:lnTo>
                    <a:pt x="32372" y="944968"/>
                  </a:lnTo>
                  <a:lnTo>
                    <a:pt x="22618" y="990422"/>
                  </a:lnTo>
                  <a:lnTo>
                    <a:pt x="14566" y="1036472"/>
                  </a:lnTo>
                  <a:lnTo>
                    <a:pt x="8242" y="1083106"/>
                  </a:lnTo>
                  <a:lnTo>
                    <a:pt x="3683" y="1130274"/>
                  </a:lnTo>
                  <a:lnTo>
                    <a:pt x="927" y="1177950"/>
                  </a:lnTo>
                  <a:lnTo>
                    <a:pt x="0" y="1226096"/>
                  </a:lnTo>
                  <a:lnTo>
                    <a:pt x="927" y="1274241"/>
                  </a:lnTo>
                  <a:lnTo>
                    <a:pt x="3683" y="1321917"/>
                  </a:lnTo>
                  <a:lnTo>
                    <a:pt x="8242" y="1369085"/>
                  </a:lnTo>
                  <a:lnTo>
                    <a:pt x="14566" y="1415719"/>
                  </a:lnTo>
                  <a:lnTo>
                    <a:pt x="22618" y="1461770"/>
                  </a:lnTo>
                  <a:lnTo>
                    <a:pt x="32372" y="1507223"/>
                  </a:lnTo>
                  <a:lnTo>
                    <a:pt x="43789" y="1552041"/>
                  </a:lnTo>
                  <a:lnTo>
                    <a:pt x="56832" y="1596174"/>
                  </a:lnTo>
                  <a:lnTo>
                    <a:pt x="71475" y="1639608"/>
                  </a:lnTo>
                  <a:lnTo>
                    <a:pt x="87668" y="1682292"/>
                  </a:lnTo>
                  <a:lnTo>
                    <a:pt x="105397" y="1724202"/>
                  </a:lnTo>
                  <a:lnTo>
                    <a:pt x="124612" y="1765300"/>
                  </a:lnTo>
                  <a:lnTo>
                    <a:pt x="145288" y="1805559"/>
                  </a:lnTo>
                  <a:lnTo>
                    <a:pt x="167386" y="1844929"/>
                  </a:lnTo>
                  <a:lnTo>
                    <a:pt x="190881" y="1883384"/>
                  </a:lnTo>
                  <a:lnTo>
                    <a:pt x="215734" y="1920900"/>
                  </a:lnTo>
                  <a:lnTo>
                    <a:pt x="241896" y="1957438"/>
                  </a:lnTo>
                  <a:lnTo>
                    <a:pt x="269354" y="1992960"/>
                  </a:lnTo>
                  <a:lnTo>
                    <a:pt x="298069" y="2027428"/>
                  </a:lnTo>
                  <a:lnTo>
                    <a:pt x="327990" y="2060803"/>
                  </a:lnTo>
                  <a:lnTo>
                    <a:pt x="359105" y="2093074"/>
                  </a:lnTo>
                  <a:lnTo>
                    <a:pt x="391375" y="2124189"/>
                  </a:lnTo>
                  <a:lnTo>
                    <a:pt x="424764" y="2154123"/>
                  </a:lnTo>
                  <a:lnTo>
                    <a:pt x="459232" y="2182825"/>
                  </a:lnTo>
                  <a:lnTo>
                    <a:pt x="494741" y="2210282"/>
                  </a:lnTo>
                  <a:lnTo>
                    <a:pt x="531279" y="2236457"/>
                  </a:lnTo>
                  <a:lnTo>
                    <a:pt x="568794" y="2261298"/>
                  </a:lnTo>
                  <a:lnTo>
                    <a:pt x="607250" y="2284793"/>
                  </a:lnTo>
                  <a:lnTo>
                    <a:pt x="646633" y="2306891"/>
                  </a:lnTo>
                  <a:lnTo>
                    <a:pt x="686879" y="2327567"/>
                  </a:lnTo>
                  <a:lnTo>
                    <a:pt x="727976" y="2346782"/>
                  </a:lnTo>
                  <a:lnTo>
                    <a:pt x="769886" y="2364511"/>
                  </a:lnTo>
                  <a:lnTo>
                    <a:pt x="812571" y="2380716"/>
                  </a:lnTo>
                  <a:lnTo>
                    <a:pt x="856005" y="2395347"/>
                  </a:lnTo>
                  <a:lnTo>
                    <a:pt x="900137" y="2408390"/>
                  </a:lnTo>
                  <a:lnTo>
                    <a:pt x="944956" y="2419807"/>
                  </a:lnTo>
                  <a:lnTo>
                    <a:pt x="990396" y="2429560"/>
                  </a:lnTo>
                  <a:lnTo>
                    <a:pt x="1036459" y="2437612"/>
                  </a:lnTo>
                  <a:lnTo>
                    <a:pt x="1083094" y="2443937"/>
                  </a:lnTo>
                  <a:lnTo>
                    <a:pt x="1130261" y="2448496"/>
                  </a:lnTo>
                  <a:lnTo>
                    <a:pt x="1177937" y="2451265"/>
                  </a:lnTo>
                  <a:lnTo>
                    <a:pt x="1226083" y="2452192"/>
                  </a:lnTo>
                  <a:lnTo>
                    <a:pt x="1274216" y="2451265"/>
                  </a:lnTo>
                  <a:lnTo>
                    <a:pt x="1321892" y="2448496"/>
                  </a:lnTo>
                  <a:lnTo>
                    <a:pt x="1369060" y="2443937"/>
                  </a:lnTo>
                  <a:lnTo>
                    <a:pt x="1415694" y="2437612"/>
                  </a:lnTo>
                  <a:lnTo>
                    <a:pt x="1461757" y="2429560"/>
                  </a:lnTo>
                  <a:lnTo>
                    <a:pt x="1507210" y="2419807"/>
                  </a:lnTo>
                  <a:lnTo>
                    <a:pt x="1552016" y="2408390"/>
                  </a:lnTo>
                  <a:lnTo>
                    <a:pt x="1596161" y="2395347"/>
                  </a:lnTo>
                  <a:lnTo>
                    <a:pt x="1639582" y="2380716"/>
                  </a:lnTo>
                  <a:lnTo>
                    <a:pt x="1682280" y="2364511"/>
                  </a:lnTo>
                  <a:lnTo>
                    <a:pt x="1724177" y="2346782"/>
                  </a:lnTo>
                  <a:lnTo>
                    <a:pt x="1765287" y="2327567"/>
                  </a:lnTo>
                  <a:lnTo>
                    <a:pt x="1805533" y="2306891"/>
                  </a:lnTo>
                  <a:lnTo>
                    <a:pt x="1844916" y="2284793"/>
                  </a:lnTo>
                  <a:lnTo>
                    <a:pt x="1883371" y="2261298"/>
                  </a:lnTo>
                  <a:lnTo>
                    <a:pt x="1920887" y="2236457"/>
                  </a:lnTo>
                  <a:lnTo>
                    <a:pt x="1957412" y="2210282"/>
                  </a:lnTo>
                  <a:lnTo>
                    <a:pt x="1992934" y="2182825"/>
                  </a:lnTo>
                  <a:lnTo>
                    <a:pt x="2027402" y="2154123"/>
                  </a:lnTo>
                  <a:lnTo>
                    <a:pt x="2060790" y="2124189"/>
                  </a:lnTo>
                  <a:lnTo>
                    <a:pt x="2093061" y="2093074"/>
                  </a:lnTo>
                  <a:lnTo>
                    <a:pt x="2124176" y="2060803"/>
                  </a:lnTo>
                  <a:lnTo>
                    <a:pt x="2154097" y="2027428"/>
                  </a:lnTo>
                  <a:lnTo>
                    <a:pt x="2182812" y="1992960"/>
                  </a:lnTo>
                  <a:lnTo>
                    <a:pt x="2210270" y="1957438"/>
                  </a:lnTo>
                  <a:lnTo>
                    <a:pt x="2236432" y="1920900"/>
                  </a:lnTo>
                  <a:lnTo>
                    <a:pt x="2261285" y="1883384"/>
                  </a:lnTo>
                  <a:lnTo>
                    <a:pt x="2284780" y="1844929"/>
                  </a:lnTo>
                  <a:lnTo>
                    <a:pt x="2306878" y="1805559"/>
                  </a:lnTo>
                  <a:lnTo>
                    <a:pt x="2327554" y="1765300"/>
                  </a:lnTo>
                  <a:lnTo>
                    <a:pt x="2346769" y="1724202"/>
                  </a:lnTo>
                  <a:lnTo>
                    <a:pt x="2364498" y="1682292"/>
                  </a:lnTo>
                  <a:lnTo>
                    <a:pt x="2380691" y="1639608"/>
                  </a:lnTo>
                  <a:lnTo>
                    <a:pt x="2395334" y="1596174"/>
                  </a:lnTo>
                  <a:lnTo>
                    <a:pt x="2408377" y="1552041"/>
                  </a:lnTo>
                  <a:lnTo>
                    <a:pt x="2419794" y="1507223"/>
                  </a:lnTo>
                  <a:lnTo>
                    <a:pt x="2429548" y="1461770"/>
                  </a:lnTo>
                  <a:lnTo>
                    <a:pt x="2437600" y="1415719"/>
                  </a:lnTo>
                  <a:lnTo>
                    <a:pt x="2443924" y="1369085"/>
                  </a:lnTo>
                  <a:lnTo>
                    <a:pt x="2448483" y="1321917"/>
                  </a:lnTo>
                  <a:lnTo>
                    <a:pt x="2451239" y="1274241"/>
                  </a:lnTo>
                  <a:lnTo>
                    <a:pt x="2452179" y="1226096"/>
                  </a:lnTo>
                  <a:close/>
                </a:path>
                <a:path w="3108325" h="2452370">
                  <a:moveTo>
                    <a:pt x="3072892" y="923467"/>
                  </a:moveTo>
                  <a:lnTo>
                    <a:pt x="3068472" y="875550"/>
                  </a:lnTo>
                  <a:lnTo>
                    <a:pt x="3055734" y="830440"/>
                  </a:lnTo>
                  <a:lnTo>
                    <a:pt x="3035452" y="788924"/>
                  </a:lnTo>
                  <a:lnTo>
                    <a:pt x="3008388" y="751713"/>
                  </a:lnTo>
                  <a:lnTo>
                    <a:pt x="2975343" y="719582"/>
                  </a:lnTo>
                  <a:lnTo>
                    <a:pt x="2937065" y="693280"/>
                  </a:lnTo>
                  <a:lnTo>
                    <a:pt x="2894342" y="673569"/>
                  </a:lnTo>
                  <a:lnTo>
                    <a:pt x="2847949" y="661187"/>
                  </a:lnTo>
                  <a:lnTo>
                    <a:pt x="2798661" y="656894"/>
                  </a:lnTo>
                  <a:lnTo>
                    <a:pt x="2749359" y="661187"/>
                  </a:lnTo>
                  <a:lnTo>
                    <a:pt x="2702966" y="673569"/>
                  </a:lnTo>
                  <a:lnTo>
                    <a:pt x="2660243" y="693280"/>
                  </a:lnTo>
                  <a:lnTo>
                    <a:pt x="2621978" y="719582"/>
                  </a:lnTo>
                  <a:lnTo>
                    <a:pt x="2588920" y="751713"/>
                  </a:lnTo>
                  <a:lnTo>
                    <a:pt x="2561869" y="788924"/>
                  </a:lnTo>
                  <a:lnTo>
                    <a:pt x="2541587" y="830440"/>
                  </a:lnTo>
                  <a:lnTo>
                    <a:pt x="2528849" y="875550"/>
                  </a:lnTo>
                  <a:lnTo>
                    <a:pt x="2524429" y="923467"/>
                  </a:lnTo>
                  <a:lnTo>
                    <a:pt x="2528849" y="971384"/>
                  </a:lnTo>
                  <a:lnTo>
                    <a:pt x="2541587" y="1016482"/>
                  </a:lnTo>
                  <a:lnTo>
                    <a:pt x="2561869" y="1058011"/>
                  </a:lnTo>
                  <a:lnTo>
                    <a:pt x="2588920" y="1095222"/>
                  </a:lnTo>
                  <a:lnTo>
                    <a:pt x="2621978" y="1127340"/>
                  </a:lnTo>
                  <a:lnTo>
                    <a:pt x="2660243" y="1153642"/>
                  </a:lnTo>
                  <a:lnTo>
                    <a:pt x="2702966" y="1173365"/>
                  </a:lnTo>
                  <a:lnTo>
                    <a:pt x="2749359" y="1185748"/>
                  </a:lnTo>
                  <a:lnTo>
                    <a:pt x="2798661" y="1190040"/>
                  </a:lnTo>
                  <a:lnTo>
                    <a:pt x="2847949" y="1185748"/>
                  </a:lnTo>
                  <a:lnTo>
                    <a:pt x="2894342" y="1173365"/>
                  </a:lnTo>
                  <a:lnTo>
                    <a:pt x="2937065" y="1153642"/>
                  </a:lnTo>
                  <a:lnTo>
                    <a:pt x="2975343" y="1127340"/>
                  </a:lnTo>
                  <a:lnTo>
                    <a:pt x="3008388" y="1095222"/>
                  </a:lnTo>
                  <a:lnTo>
                    <a:pt x="3035452" y="1058011"/>
                  </a:lnTo>
                  <a:lnTo>
                    <a:pt x="3055734" y="1016482"/>
                  </a:lnTo>
                  <a:lnTo>
                    <a:pt x="3068472" y="971384"/>
                  </a:lnTo>
                  <a:lnTo>
                    <a:pt x="3072892" y="923467"/>
                  </a:lnTo>
                  <a:close/>
                </a:path>
                <a:path w="3108325" h="2452370">
                  <a:moveTo>
                    <a:pt x="3108185" y="382498"/>
                  </a:moveTo>
                  <a:lnTo>
                    <a:pt x="3100387" y="335521"/>
                  </a:lnTo>
                  <a:lnTo>
                    <a:pt x="3078683" y="294716"/>
                  </a:lnTo>
                  <a:lnTo>
                    <a:pt x="3045574" y="262547"/>
                  </a:lnTo>
                  <a:lnTo>
                    <a:pt x="3003600" y="241452"/>
                  </a:lnTo>
                  <a:lnTo>
                    <a:pt x="2955277" y="233870"/>
                  </a:lnTo>
                  <a:lnTo>
                    <a:pt x="2906953" y="241452"/>
                  </a:lnTo>
                  <a:lnTo>
                    <a:pt x="2864980" y="262547"/>
                  </a:lnTo>
                  <a:lnTo>
                    <a:pt x="2831884" y="294716"/>
                  </a:lnTo>
                  <a:lnTo>
                    <a:pt x="2810179" y="335521"/>
                  </a:lnTo>
                  <a:lnTo>
                    <a:pt x="2802382" y="382498"/>
                  </a:lnTo>
                  <a:lnTo>
                    <a:pt x="2810179" y="429475"/>
                  </a:lnTo>
                  <a:lnTo>
                    <a:pt x="2831884" y="470281"/>
                  </a:lnTo>
                  <a:lnTo>
                    <a:pt x="2864980" y="502450"/>
                  </a:lnTo>
                  <a:lnTo>
                    <a:pt x="2906953" y="523544"/>
                  </a:lnTo>
                  <a:lnTo>
                    <a:pt x="2955277" y="531126"/>
                  </a:lnTo>
                  <a:lnTo>
                    <a:pt x="3003600" y="523544"/>
                  </a:lnTo>
                  <a:lnTo>
                    <a:pt x="3045574" y="502450"/>
                  </a:lnTo>
                  <a:lnTo>
                    <a:pt x="3078683" y="470281"/>
                  </a:lnTo>
                  <a:lnTo>
                    <a:pt x="3100387" y="429475"/>
                  </a:lnTo>
                  <a:lnTo>
                    <a:pt x="3108185" y="382498"/>
                  </a:lnTo>
                  <a:close/>
                </a:path>
              </a:pathLst>
            </a:custGeom>
            <a:solidFill>
              <a:srgbClr val="0DACE3"/>
            </a:solidFill>
          </p:spPr>
          <p:txBody>
            <a:bodyPr wrap="square" lIns="0" tIns="0" rIns="0" bIns="0" rtlCol="0"/>
            <a:lstStyle/>
            <a:p>
              <a:endParaRPr/>
            </a:p>
          </p:txBody>
        </p:sp>
        <p:sp>
          <p:nvSpPr>
            <p:cNvPr id="11" name="object 11"/>
            <p:cNvSpPr/>
            <p:nvPr/>
          </p:nvSpPr>
          <p:spPr>
            <a:xfrm rot="6643164">
              <a:off x="7492140" y="2651281"/>
              <a:ext cx="3131379" cy="2919357"/>
            </a:xfrm>
            <a:custGeom>
              <a:avLst/>
              <a:gdLst/>
              <a:ahLst/>
              <a:cxnLst/>
              <a:rect l="l" t="t" r="r" b="b"/>
              <a:pathLst>
                <a:path w="3108325" h="2452370">
                  <a:moveTo>
                    <a:pt x="2452179" y="1226096"/>
                  </a:moveTo>
                  <a:lnTo>
                    <a:pt x="2451239" y="1177950"/>
                  </a:lnTo>
                  <a:lnTo>
                    <a:pt x="2448483" y="1130274"/>
                  </a:lnTo>
                  <a:lnTo>
                    <a:pt x="2443924" y="1083106"/>
                  </a:lnTo>
                  <a:lnTo>
                    <a:pt x="2437600" y="1036472"/>
                  </a:lnTo>
                  <a:lnTo>
                    <a:pt x="2429548" y="990422"/>
                  </a:lnTo>
                  <a:lnTo>
                    <a:pt x="2419794" y="944968"/>
                  </a:lnTo>
                  <a:lnTo>
                    <a:pt x="2408377" y="900150"/>
                  </a:lnTo>
                  <a:lnTo>
                    <a:pt x="2395334" y="856018"/>
                  </a:lnTo>
                  <a:lnTo>
                    <a:pt x="2380691" y="812584"/>
                  </a:lnTo>
                  <a:lnTo>
                    <a:pt x="2364498" y="769899"/>
                  </a:lnTo>
                  <a:lnTo>
                    <a:pt x="2346769" y="727989"/>
                  </a:lnTo>
                  <a:lnTo>
                    <a:pt x="2327554" y="686892"/>
                  </a:lnTo>
                  <a:lnTo>
                    <a:pt x="2306878" y="646633"/>
                  </a:lnTo>
                  <a:lnTo>
                    <a:pt x="2284780" y="607263"/>
                  </a:lnTo>
                  <a:lnTo>
                    <a:pt x="2261285" y="568794"/>
                  </a:lnTo>
                  <a:lnTo>
                    <a:pt x="2236432" y="531291"/>
                  </a:lnTo>
                  <a:lnTo>
                    <a:pt x="2210270" y="494753"/>
                  </a:lnTo>
                  <a:lnTo>
                    <a:pt x="2182812" y="459232"/>
                  </a:lnTo>
                  <a:lnTo>
                    <a:pt x="2154097" y="424764"/>
                  </a:lnTo>
                  <a:lnTo>
                    <a:pt x="2124176" y="391388"/>
                  </a:lnTo>
                  <a:lnTo>
                    <a:pt x="2093061" y="359117"/>
                  </a:lnTo>
                  <a:lnTo>
                    <a:pt x="2060790" y="328002"/>
                  </a:lnTo>
                  <a:lnTo>
                    <a:pt x="2027402" y="298069"/>
                  </a:lnTo>
                  <a:lnTo>
                    <a:pt x="1992934" y="269354"/>
                  </a:lnTo>
                  <a:lnTo>
                    <a:pt x="1957412" y="241896"/>
                  </a:lnTo>
                  <a:lnTo>
                    <a:pt x="1920887" y="215734"/>
                  </a:lnTo>
                  <a:lnTo>
                    <a:pt x="1883371" y="190893"/>
                  </a:lnTo>
                  <a:lnTo>
                    <a:pt x="1844916" y="167398"/>
                  </a:lnTo>
                  <a:lnTo>
                    <a:pt x="1805533" y="145300"/>
                  </a:lnTo>
                  <a:lnTo>
                    <a:pt x="1765287" y="124625"/>
                  </a:lnTo>
                  <a:lnTo>
                    <a:pt x="1724177" y="105397"/>
                  </a:lnTo>
                  <a:lnTo>
                    <a:pt x="1682280" y="87680"/>
                  </a:lnTo>
                  <a:lnTo>
                    <a:pt x="1639582" y="71475"/>
                  </a:lnTo>
                  <a:lnTo>
                    <a:pt x="1596161" y="56845"/>
                  </a:lnTo>
                  <a:lnTo>
                    <a:pt x="1552016" y="43802"/>
                  </a:lnTo>
                  <a:lnTo>
                    <a:pt x="1507210" y="32385"/>
                  </a:lnTo>
                  <a:lnTo>
                    <a:pt x="1461757" y="22631"/>
                  </a:lnTo>
                  <a:lnTo>
                    <a:pt x="1415694" y="14566"/>
                  </a:lnTo>
                  <a:lnTo>
                    <a:pt x="1369060" y="8242"/>
                  </a:lnTo>
                  <a:lnTo>
                    <a:pt x="1321892" y="3683"/>
                  </a:lnTo>
                  <a:lnTo>
                    <a:pt x="1274216" y="927"/>
                  </a:lnTo>
                  <a:lnTo>
                    <a:pt x="1226083" y="0"/>
                  </a:lnTo>
                  <a:lnTo>
                    <a:pt x="1177937" y="927"/>
                  </a:lnTo>
                  <a:lnTo>
                    <a:pt x="1130261" y="3683"/>
                  </a:lnTo>
                  <a:lnTo>
                    <a:pt x="1083094" y="8242"/>
                  </a:lnTo>
                  <a:lnTo>
                    <a:pt x="1036459" y="14566"/>
                  </a:lnTo>
                  <a:lnTo>
                    <a:pt x="990396" y="22631"/>
                  </a:lnTo>
                  <a:lnTo>
                    <a:pt x="944956" y="32385"/>
                  </a:lnTo>
                  <a:lnTo>
                    <a:pt x="900137" y="43802"/>
                  </a:lnTo>
                  <a:lnTo>
                    <a:pt x="856005" y="56845"/>
                  </a:lnTo>
                  <a:lnTo>
                    <a:pt x="812571" y="71475"/>
                  </a:lnTo>
                  <a:lnTo>
                    <a:pt x="769886" y="87680"/>
                  </a:lnTo>
                  <a:lnTo>
                    <a:pt x="727976" y="105397"/>
                  </a:lnTo>
                  <a:lnTo>
                    <a:pt x="686879" y="124625"/>
                  </a:lnTo>
                  <a:lnTo>
                    <a:pt x="646633" y="145300"/>
                  </a:lnTo>
                  <a:lnTo>
                    <a:pt x="607250" y="167398"/>
                  </a:lnTo>
                  <a:lnTo>
                    <a:pt x="568794" y="190893"/>
                  </a:lnTo>
                  <a:lnTo>
                    <a:pt x="531279" y="215734"/>
                  </a:lnTo>
                  <a:lnTo>
                    <a:pt x="494741" y="241896"/>
                  </a:lnTo>
                  <a:lnTo>
                    <a:pt x="459232" y="269354"/>
                  </a:lnTo>
                  <a:lnTo>
                    <a:pt x="424764" y="298069"/>
                  </a:lnTo>
                  <a:lnTo>
                    <a:pt x="391375" y="328002"/>
                  </a:lnTo>
                  <a:lnTo>
                    <a:pt x="359105" y="359117"/>
                  </a:lnTo>
                  <a:lnTo>
                    <a:pt x="327990" y="391388"/>
                  </a:lnTo>
                  <a:lnTo>
                    <a:pt x="298069" y="424764"/>
                  </a:lnTo>
                  <a:lnTo>
                    <a:pt x="269354" y="459232"/>
                  </a:lnTo>
                  <a:lnTo>
                    <a:pt x="241896" y="494753"/>
                  </a:lnTo>
                  <a:lnTo>
                    <a:pt x="215734" y="531291"/>
                  </a:lnTo>
                  <a:lnTo>
                    <a:pt x="190881" y="568794"/>
                  </a:lnTo>
                  <a:lnTo>
                    <a:pt x="167386" y="607263"/>
                  </a:lnTo>
                  <a:lnTo>
                    <a:pt x="145288" y="646633"/>
                  </a:lnTo>
                  <a:lnTo>
                    <a:pt x="124612" y="686892"/>
                  </a:lnTo>
                  <a:lnTo>
                    <a:pt x="105397" y="727989"/>
                  </a:lnTo>
                  <a:lnTo>
                    <a:pt x="87668" y="769899"/>
                  </a:lnTo>
                  <a:lnTo>
                    <a:pt x="71475" y="812584"/>
                  </a:lnTo>
                  <a:lnTo>
                    <a:pt x="56832" y="856018"/>
                  </a:lnTo>
                  <a:lnTo>
                    <a:pt x="43789" y="900150"/>
                  </a:lnTo>
                  <a:lnTo>
                    <a:pt x="32372" y="944968"/>
                  </a:lnTo>
                  <a:lnTo>
                    <a:pt x="22618" y="990422"/>
                  </a:lnTo>
                  <a:lnTo>
                    <a:pt x="14566" y="1036472"/>
                  </a:lnTo>
                  <a:lnTo>
                    <a:pt x="8242" y="1083106"/>
                  </a:lnTo>
                  <a:lnTo>
                    <a:pt x="3683" y="1130274"/>
                  </a:lnTo>
                  <a:lnTo>
                    <a:pt x="927" y="1177950"/>
                  </a:lnTo>
                  <a:lnTo>
                    <a:pt x="0" y="1226096"/>
                  </a:lnTo>
                  <a:lnTo>
                    <a:pt x="927" y="1274241"/>
                  </a:lnTo>
                  <a:lnTo>
                    <a:pt x="3683" y="1321917"/>
                  </a:lnTo>
                  <a:lnTo>
                    <a:pt x="8242" y="1369085"/>
                  </a:lnTo>
                  <a:lnTo>
                    <a:pt x="14566" y="1415719"/>
                  </a:lnTo>
                  <a:lnTo>
                    <a:pt x="22618" y="1461770"/>
                  </a:lnTo>
                  <a:lnTo>
                    <a:pt x="32372" y="1507223"/>
                  </a:lnTo>
                  <a:lnTo>
                    <a:pt x="43789" y="1552041"/>
                  </a:lnTo>
                  <a:lnTo>
                    <a:pt x="56832" y="1596174"/>
                  </a:lnTo>
                  <a:lnTo>
                    <a:pt x="71475" y="1639608"/>
                  </a:lnTo>
                  <a:lnTo>
                    <a:pt x="87668" y="1682292"/>
                  </a:lnTo>
                  <a:lnTo>
                    <a:pt x="105397" y="1724202"/>
                  </a:lnTo>
                  <a:lnTo>
                    <a:pt x="124612" y="1765300"/>
                  </a:lnTo>
                  <a:lnTo>
                    <a:pt x="145288" y="1805559"/>
                  </a:lnTo>
                  <a:lnTo>
                    <a:pt x="167386" y="1844929"/>
                  </a:lnTo>
                  <a:lnTo>
                    <a:pt x="190881" y="1883384"/>
                  </a:lnTo>
                  <a:lnTo>
                    <a:pt x="215734" y="1920900"/>
                  </a:lnTo>
                  <a:lnTo>
                    <a:pt x="241896" y="1957438"/>
                  </a:lnTo>
                  <a:lnTo>
                    <a:pt x="269354" y="1992960"/>
                  </a:lnTo>
                  <a:lnTo>
                    <a:pt x="298069" y="2027428"/>
                  </a:lnTo>
                  <a:lnTo>
                    <a:pt x="327990" y="2060803"/>
                  </a:lnTo>
                  <a:lnTo>
                    <a:pt x="359105" y="2093074"/>
                  </a:lnTo>
                  <a:lnTo>
                    <a:pt x="391375" y="2124189"/>
                  </a:lnTo>
                  <a:lnTo>
                    <a:pt x="424764" y="2154123"/>
                  </a:lnTo>
                  <a:lnTo>
                    <a:pt x="459232" y="2182825"/>
                  </a:lnTo>
                  <a:lnTo>
                    <a:pt x="494741" y="2210282"/>
                  </a:lnTo>
                  <a:lnTo>
                    <a:pt x="531279" y="2236457"/>
                  </a:lnTo>
                  <a:lnTo>
                    <a:pt x="568794" y="2261298"/>
                  </a:lnTo>
                  <a:lnTo>
                    <a:pt x="607250" y="2284793"/>
                  </a:lnTo>
                  <a:lnTo>
                    <a:pt x="646633" y="2306891"/>
                  </a:lnTo>
                  <a:lnTo>
                    <a:pt x="686879" y="2327567"/>
                  </a:lnTo>
                  <a:lnTo>
                    <a:pt x="727976" y="2346782"/>
                  </a:lnTo>
                  <a:lnTo>
                    <a:pt x="769886" y="2364511"/>
                  </a:lnTo>
                  <a:lnTo>
                    <a:pt x="812571" y="2380716"/>
                  </a:lnTo>
                  <a:lnTo>
                    <a:pt x="856005" y="2395347"/>
                  </a:lnTo>
                  <a:lnTo>
                    <a:pt x="900137" y="2408390"/>
                  </a:lnTo>
                  <a:lnTo>
                    <a:pt x="944956" y="2419807"/>
                  </a:lnTo>
                  <a:lnTo>
                    <a:pt x="990396" y="2429560"/>
                  </a:lnTo>
                  <a:lnTo>
                    <a:pt x="1036459" y="2437612"/>
                  </a:lnTo>
                  <a:lnTo>
                    <a:pt x="1083094" y="2443937"/>
                  </a:lnTo>
                  <a:lnTo>
                    <a:pt x="1130261" y="2448496"/>
                  </a:lnTo>
                  <a:lnTo>
                    <a:pt x="1177937" y="2451265"/>
                  </a:lnTo>
                  <a:lnTo>
                    <a:pt x="1226083" y="2452192"/>
                  </a:lnTo>
                  <a:lnTo>
                    <a:pt x="1274216" y="2451265"/>
                  </a:lnTo>
                  <a:lnTo>
                    <a:pt x="1321892" y="2448496"/>
                  </a:lnTo>
                  <a:lnTo>
                    <a:pt x="1369060" y="2443937"/>
                  </a:lnTo>
                  <a:lnTo>
                    <a:pt x="1415694" y="2437612"/>
                  </a:lnTo>
                  <a:lnTo>
                    <a:pt x="1461757" y="2429560"/>
                  </a:lnTo>
                  <a:lnTo>
                    <a:pt x="1507210" y="2419807"/>
                  </a:lnTo>
                  <a:lnTo>
                    <a:pt x="1552016" y="2408390"/>
                  </a:lnTo>
                  <a:lnTo>
                    <a:pt x="1596161" y="2395347"/>
                  </a:lnTo>
                  <a:lnTo>
                    <a:pt x="1639582" y="2380716"/>
                  </a:lnTo>
                  <a:lnTo>
                    <a:pt x="1682280" y="2364511"/>
                  </a:lnTo>
                  <a:lnTo>
                    <a:pt x="1724177" y="2346782"/>
                  </a:lnTo>
                  <a:lnTo>
                    <a:pt x="1765287" y="2327567"/>
                  </a:lnTo>
                  <a:lnTo>
                    <a:pt x="1805533" y="2306891"/>
                  </a:lnTo>
                  <a:lnTo>
                    <a:pt x="1844916" y="2284793"/>
                  </a:lnTo>
                  <a:lnTo>
                    <a:pt x="1883371" y="2261298"/>
                  </a:lnTo>
                  <a:lnTo>
                    <a:pt x="1920887" y="2236457"/>
                  </a:lnTo>
                  <a:lnTo>
                    <a:pt x="1957412" y="2210282"/>
                  </a:lnTo>
                  <a:lnTo>
                    <a:pt x="1992934" y="2182825"/>
                  </a:lnTo>
                  <a:lnTo>
                    <a:pt x="2027402" y="2154123"/>
                  </a:lnTo>
                  <a:lnTo>
                    <a:pt x="2060790" y="2124189"/>
                  </a:lnTo>
                  <a:lnTo>
                    <a:pt x="2093061" y="2093074"/>
                  </a:lnTo>
                  <a:lnTo>
                    <a:pt x="2124176" y="2060803"/>
                  </a:lnTo>
                  <a:lnTo>
                    <a:pt x="2154097" y="2027428"/>
                  </a:lnTo>
                  <a:lnTo>
                    <a:pt x="2182812" y="1992960"/>
                  </a:lnTo>
                  <a:lnTo>
                    <a:pt x="2210270" y="1957438"/>
                  </a:lnTo>
                  <a:lnTo>
                    <a:pt x="2236432" y="1920900"/>
                  </a:lnTo>
                  <a:lnTo>
                    <a:pt x="2261285" y="1883384"/>
                  </a:lnTo>
                  <a:lnTo>
                    <a:pt x="2284780" y="1844929"/>
                  </a:lnTo>
                  <a:lnTo>
                    <a:pt x="2306878" y="1805559"/>
                  </a:lnTo>
                  <a:lnTo>
                    <a:pt x="2327554" y="1765300"/>
                  </a:lnTo>
                  <a:lnTo>
                    <a:pt x="2346769" y="1724202"/>
                  </a:lnTo>
                  <a:lnTo>
                    <a:pt x="2364498" y="1682292"/>
                  </a:lnTo>
                  <a:lnTo>
                    <a:pt x="2380691" y="1639608"/>
                  </a:lnTo>
                  <a:lnTo>
                    <a:pt x="2395334" y="1596174"/>
                  </a:lnTo>
                  <a:lnTo>
                    <a:pt x="2408377" y="1552041"/>
                  </a:lnTo>
                  <a:lnTo>
                    <a:pt x="2419794" y="1507223"/>
                  </a:lnTo>
                  <a:lnTo>
                    <a:pt x="2429548" y="1461770"/>
                  </a:lnTo>
                  <a:lnTo>
                    <a:pt x="2437600" y="1415719"/>
                  </a:lnTo>
                  <a:lnTo>
                    <a:pt x="2443924" y="1369085"/>
                  </a:lnTo>
                  <a:lnTo>
                    <a:pt x="2448483" y="1321917"/>
                  </a:lnTo>
                  <a:lnTo>
                    <a:pt x="2451239" y="1274241"/>
                  </a:lnTo>
                  <a:lnTo>
                    <a:pt x="2452179" y="1226096"/>
                  </a:lnTo>
                  <a:close/>
                </a:path>
                <a:path w="3108325" h="2452370">
                  <a:moveTo>
                    <a:pt x="3072892" y="923467"/>
                  </a:moveTo>
                  <a:lnTo>
                    <a:pt x="3068472" y="875550"/>
                  </a:lnTo>
                  <a:lnTo>
                    <a:pt x="3055734" y="830440"/>
                  </a:lnTo>
                  <a:lnTo>
                    <a:pt x="3035452" y="788924"/>
                  </a:lnTo>
                  <a:lnTo>
                    <a:pt x="3008388" y="751713"/>
                  </a:lnTo>
                  <a:lnTo>
                    <a:pt x="2975343" y="719582"/>
                  </a:lnTo>
                  <a:lnTo>
                    <a:pt x="2937065" y="693280"/>
                  </a:lnTo>
                  <a:lnTo>
                    <a:pt x="2894342" y="673569"/>
                  </a:lnTo>
                  <a:lnTo>
                    <a:pt x="2847949" y="661187"/>
                  </a:lnTo>
                  <a:lnTo>
                    <a:pt x="2798661" y="656894"/>
                  </a:lnTo>
                  <a:lnTo>
                    <a:pt x="2749359" y="661187"/>
                  </a:lnTo>
                  <a:lnTo>
                    <a:pt x="2702966" y="673569"/>
                  </a:lnTo>
                  <a:lnTo>
                    <a:pt x="2660243" y="693280"/>
                  </a:lnTo>
                  <a:lnTo>
                    <a:pt x="2621978" y="719582"/>
                  </a:lnTo>
                  <a:lnTo>
                    <a:pt x="2588920" y="751713"/>
                  </a:lnTo>
                  <a:lnTo>
                    <a:pt x="2561869" y="788924"/>
                  </a:lnTo>
                  <a:lnTo>
                    <a:pt x="2541587" y="830440"/>
                  </a:lnTo>
                  <a:lnTo>
                    <a:pt x="2528849" y="875550"/>
                  </a:lnTo>
                  <a:lnTo>
                    <a:pt x="2524429" y="923467"/>
                  </a:lnTo>
                  <a:lnTo>
                    <a:pt x="2528849" y="971384"/>
                  </a:lnTo>
                  <a:lnTo>
                    <a:pt x="2541587" y="1016482"/>
                  </a:lnTo>
                  <a:lnTo>
                    <a:pt x="2561869" y="1058011"/>
                  </a:lnTo>
                  <a:lnTo>
                    <a:pt x="2588920" y="1095222"/>
                  </a:lnTo>
                  <a:lnTo>
                    <a:pt x="2621978" y="1127340"/>
                  </a:lnTo>
                  <a:lnTo>
                    <a:pt x="2660243" y="1153642"/>
                  </a:lnTo>
                  <a:lnTo>
                    <a:pt x="2702966" y="1173365"/>
                  </a:lnTo>
                  <a:lnTo>
                    <a:pt x="2749359" y="1185748"/>
                  </a:lnTo>
                  <a:lnTo>
                    <a:pt x="2798661" y="1190040"/>
                  </a:lnTo>
                  <a:lnTo>
                    <a:pt x="2847949" y="1185748"/>
                  </a:lnTo>
                  <a:lnTo>
                    <a:pt x="2894342" y="1173365"/>
                  </a:lnTo>
                  <a:lnTo>
                    <a:pt x="2937065" y="1153642"/>
                  </a:lnTo>
                  <a:lnTo>
                    <a:pt x="2975343" y="1127340"/>
                  </a:lnTo>
                  <a:lnTo>
                    <a:pt x="3008388" y="1095222"/>
                  </a:lnTo>
                  <a:lnTo>
                    <a:pt x="3035452" y="1058011"/>
                  </a:lnTo>
                  <a:lnTo>
                    <a:pt x="3055734" y="1016482"/>
                  </a:lnTo>
                  <a:lnTo>
                    <a:pt x="3068472" y="971384"/>
                  </a:lnTo>
                  <a:lnTo>
                    <a:pt x="3072892" y="923467"/>
                  </a:lnTo>
                  <a:close/>
                </a:path>
                <a:path w="3108325" h="2452370">
                  <a:moveTo>
                    <a:pt x="3108185" y="382498"/>
                  </a:moveTo>
                  <a:lnTo>
                    <a:pt x="3100387" y="335521"/>
                  </a:lnTo>
                  <a:lnTo>
                    <a:pt x="3078683" y="294716"/>
                  </a:lnTo>
                  <a:lnTo>
                    <a:pt x="3045574" y="262547"/>
                  </a:lnTo>
                  <a:lnTo>
                    <a:pt x="3003600" y="241452"/>
                  </a:lnTo>
                  <a:lnTo>
                    <a:pt x="2955277" y="233870"/>
                  </a:lnTo>
                  <a:lnTo>
                    <a:pt x="2906953" y="241452"/>
                  </a:lnTo>
                  <a:lnTo>
                    <a:pt x="2864980" y="262547"/>
                  </a:lnTo>
                  <a:lnTo>
                    <a:pt x="2831884" y="294716"/>
                  </a:lnTo>
                  <a:lnTo>
                    <a:pt x="2810179" y="335521"/>
                  </a:lnTo>
                  <a:lnTo>
                    <a:pt x="2802382" y="382498"/>
                  </a:lnTo>
                  <a:lnTo>
                    <a:pt x="2810179" y="429475"/>
                  </a:lnTo>
                  <a:lnTo>
                    <a:pt x="2831884" y="470281"/>
                  </a:lnTo>
                  <a:lnTo>
                    <a:pt x="2864980" y="502450"/>
                  </a:lnTo>
                  <a:lnTo>
                    <a:pt x="2906953" y="523544"/>
                  </a:lnTo>
                  <a:lnTo>
                    <a:pt x="2955277" y="531126"/>
                  </a:lnTo>
                  <a:lnTo>
                    <a:pt x="3003600" y="523544"/>
                  </a:lnTo>
                  <a:lnTo>
                    <a:pt x="3045574" y="502450"/>
                  </a:lnTo>
                  <a:lnTo>
                    <a:pt x="3078683" y="470281"/>
                  </a:lnTo>
                  <a:lnTo>
                    <a:pt x="3100387" y="429475"/>
                  </a:lnTo>
                  <a:lnTo>
                    <a:pt x="3108185" y="382498"/>
                  </a:lnTo>
                  <a:close/>
                </a:path>
              </a:pathLst>
            </a:custGeom>
            <a:solidFill>
              <a:srgbClr val="0DACE3"/>
            </a:solidFill>
          </p:spPr>
          <p:txBody>
            <a:bodyPr wrap="square" lIns="0" tIns="0" rIns="0" bIns="0" rtlCol="0"/>
            <a:lstStyle/>
            <a:p>
              <a:endParaRPr/>
            </a:p>
          </p:txBody>
        </p:sp>
        <p:sp>
          <p:nvSpPr>
            <p:cNvPr id="15" name="object 15"/>
            <p:cNvSpPr/>
            <p:nvPr/>
          </p:nvSpPr>
          <p:spPr>
            <a:xfrm>
              <a:off x="1464486" y="538421"/>
              <a:ext cx="4187013" cy="476250"/>
            </a:xfrm>
            <a:custGeom>
              <a:avLst/>
              <a:gdLst/>
              <a:ahLst/>
              <a:cxnLst/>
              <a:rect l="l" t="t" r="r" b="b"/>
              <a:pathLst>
                <a:path w="2617470" h="476250">
                  <a:moveTo>
                    <a:pt x="2379179"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63"/>
                  </a:lnTo>
                  <a:lnTo>
                    <a:pt x="17926" y="336386"/>
                  </a:lnTo>
                  <a:lnTo>
                    <a:pt x="38959" y="375137"/>
                  </a:lnTo>
                  <a:lnTo>
                    <a:pt x="66814" y="408900"/>
                  </a:lnTo>
                  <a:lnTo>
                    <a:pt x="100575" y="436756"/>
                  </a:lnTo>
                  <a:lnTo>
                    <a:pt x="139324" y="457789"/>
                  </a:lnTo>
                  <a:lnTo>
                    <a:pt x="182144" y="471081"/>
                  </a:lnTo>
                  <a:lnTo>
                    <a:pt x="228117" y="475716"/>
                  </a:lnTo>
                  <a:lnTo>
                    <a:pt x="2379179" y="475716"/>
                  </a:lnTo>
                  <a:lnTo>
                    <a:pt x="2427113" y="470883"/>
                  </a:lnTo>
                  <a:lnTo>
                    <a:pt x="2471761" y="457023"/>
                  </a:lnTo>
                  <a:lnTo>
                    <a:pt x="2512164" y="435091"/>
                  </a:lnTo>
                  <a:lnTo>
                    <a:pt x="2547367" y="406045"/>
                  </a:lnTo>
                  <a:lnTo>
                    <a:pt x="2576413" y="370843"/>
                  </a:lnTo>
                  <a:lnTo>
                    <a:pt x="2598344" y="330439"/>
                  </a:lnTo>
                  <a:lnTo>
                    <a:pt x="2612205" y="285792"/>
                  </a:lnTo>
                  <a:lnTo>
                    <a:pt x="2617038" y="237858"/>
                  </a:lnTo>
                  <a:lnTo>
                    <a:pt x="2612205" y="189924"/>
                  </a:lnTo>
                  <a:lnTo>
                    <a:pt x="2598344" y="145277"/>
                  </a:lnTo>
                  <a:lnTo>
                    <a:pt x="2576413" y="104873"/>
                  </a:lnTo>
                  <a:lnTo>
                    <a:pt x="2547367" y="69670"/>
                  </a:lnTo>
                  <a:lnTo>
                    <a:pt x="2512164" y="40624"/>
                  </a:lnTo>
                  <a:lnTo>
                    <a:pt x="2471761" y="18693"/>
                  </a:lnTo>
                  <a:lnTo>
                    <a:pt x="2427113" y="4832"/>
                  </a:lnTo>
                  <a:lnTo>
                    <a:pt x="2379179"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1736726" y="677444"/>
            <a:ext cx="3865401" cy="255198"/>
          </a:xfrm>
          <a:prstGeom prst="rect">
            <a:avLst/>
          </a:prstGeom>
        </p:spPr>
        <p:txBody>
          <a:bodyPr vert="horz" wrap="square" lIns="0" tIns="16510" rIns="0" bIns="0" rtlCol="0">
            <a:spAutoFit/>
          </a:bodyPr>
          <a:lstStyle/>
          <a:p>
            <a:pPr marL="12700">
              <a:lnSpc>
                <a:spcPct val="100000"/>
              </a:lnSpc>
              <a:spcBef>
                <a:spcPts val="130"/>
              </a:spcBef>
            </a:pPr>
            <a:r>
              <a:rPr lang="en-US" sz="1550" b="1" spc="-114" dirty="0">
                <a:solidFill>
                  <a:srgbClr val="04392D"/>
                </a:solidFill>
                <a:latin typeface="Arial"/>
                <a:cs typeface="Arial"/>
              </a:rPr>
              <a:t>HOẠT ĐỘNG GIÁO DỤC NGOÀI GIỜ LÊN LỚP</a:t>
            </a:r>
            <a:endParaRPr sz="1550" dirty="0">
              <a:latin typeface="Arial"/>
              <a:cs typeface="Arial"/>
            </a:endParaRPr>
          </a:p>
        </p:txBody>
      </p:sp>
      <p:grpSp>
        <p:nvGrpSpPr>
          <p:cNvPr id="23" name="object 23"/>
          <p:cNvGrpSpPr/>
          <p:nvPr/>
        </p:nvGrpSpPr>
        <p:grpSpPr>
          <a:xfrm>
            <a:off x="3904455" y="2440414"/>
            <a:ext cx="2411300" cy="2629794"/>
            <a:chOff x="3266059" y="2189511"/>
            <a:chExt cx="2442358" cy="2608789"/>
          </a:xfrm>
        </p:grpSpPr>
        <p:pic>
          <p:nvPicPr>
            <p:cNvPr id="24" name="object 24"/>
            <p:cNvPicPr/>
            <p:nvPr/>
          </p:nvPicPr>
          <p:blipFill>
            <a:blip r:embed="rId6" cstate="print"/>
            <a:stretch>
              <a:fillRect/>
            </a:stretch>
          </p:blipFill>
          <p:spPr>
            <a:xfrm>
              <a:off x="3266059" y="2597416"/>
              <a:ext cx="2200871" cy="2200884"/>
            </a:xfrm>
            <a:prstGeom prst="rect">
              <a:avLst/>
            </a:prstGeom>
          </p:spPr>
        </p:pic>
        <p:sp>
          <p:nvSpPr>
            <p:cNvPr id="25" name="object 25"/>
            <p:cNvSpPr/>
            <p:nvPr/>
          </p:nvSpPr>
          <p:spPr>
            <a:xfrm>
              <a:off x="5309637" y="2189511"/>
              <a:ext cx="398780" cy="387350"/>
            </a:xfrm>
            <a:custGeom>
              <a:avLst/>
              <a:gdLst/>
              <a:ahLst/>
              <a:cxnLst/>
              <a:rect l="l" t="t" r="r" b="b"/>
              <a:pathLst>
                <a:path w="398779" h="387350">
                  <a:moveTo>
                    <a:pt x="199085" y="0"/>
                  </a:moveTo>
                  <a:lnTo>
                    <a:pt x="153439" y="5110"/>
                  </a:lnTo>
                  <a:lnTo>
                    <a:pt x="111535" y="19668"/>
                  </a:lnTo>
                  <a:lnTo>
                    <a:pt x="74570" y="42512"/>
                  </a:lnTo>
                  <a:lnTo>
                    <a:pt x="43739" y="72480"/>
                  </a:lnTo>
                  <a:lnTo>
                    <a:pt x="20236" y="108410"/>
                  </a:lnTo>
                  <a:lnTo>
                    <a:pt x="5258" y="149140"/>
                  </a:lnTo>
                  <a:lnTo>
                    <a:pt x="0" y="193509"/>
                  </a:lnTo>
                  <a:lnTo>
                    <a:pt x="5258" y="237883"/>
                  </a:lnTo>
                  <a:lnTo>
                    <a:pt x="20236" y="278617"/>
                  </a:lnTo>
                  <a:lnTo>
                    <a:pt x="43739" y="314549"/>
                  </a:lnTo>
                  <a:lnTo>
                    <a:pt x="74570" y="344518"/>
                  </a:lnTo>
                  <a:lnTo>
                    <a:pt x="111535" y="367363"/>
                  </a:lnTo>
                  <a:lnTo>
                    <a:pt x="153439" y="381921"/>
                  </a:lnTo>
                  <a:lnTo>
                    <a:pt x="199085" y="387032"/>
                  </a:lnTo>
                  <a:lnTo>
                    <a:pt x="244730" y="381921"/>
                  </a:lnTo>
                  <a:lnTo>
                    <a:pt x="286631" y="367363"/>
                  </a:lnTo>
                  <a:lnTo>
                    <a:pt x="323594" y="344518"/>
                  </a:lnTo>
                  <a:lnTo>
                    <a:pt x="354423" y="314549"/>
                  </a:lnTo>
                  <a:lnTo>
                    <a:pt x="377923" y="278617"/>
                  </a:lnTo>
                  <a:lnTo>
                    <a:pt x="392900" y="237883"/>
                  </a:lnTo>
                  <a:lnTo>
                    <a:pt x="398157" y="193509"/>
                  </a:lnTo>
                  <a:lnTo>
                    <a:pt x="392900" y="149140"/>
                  </a:lnTo>
                  <a:lnTo>
                    <a:pt x="377923" y="108410"/>
                  </a:lnTo>
                  <a:lnTo>
                    <a:pt x="354423" y="72480"/>
                  </a:lnTo>
                  <a:lnTo>
                    <a:pt x="323594" y="42512"/>
                  </a:lnTo>
                  <a:lnTo>
                    <a:pt x="286631" y="19668"/>
                  </a:lnTo>
                  <a:lnTo>
                    <a:pt x="244730" y="5110"/>
                  </a:lnTo>
                  <a:lnTo>
                    <a:pt x="199085" y="0"/>
                  </a:lnTo>
                  <a:close/>
                </a:path>
              </a:pathLst>
            </a:custGeom>
            <a:solidFill>
              <a:srgbClr val="0DACE3"/>
            </a:solidFill>
          </p:spPr>
          <p:txBody>
            <a:bodyPr wrap="square" lIns="0" tIns="0" rIns="0" bIns="0" rtlCol="0"/>
            <a:lstStyle/>
            <a:p>
              <a:endParaRPr/>
            </a:p>
          </p:txBody>
        </p:sp>
      </p:grpSp>
      <p:sp>
        <p:nvSpPr>
          <p:cNvPr id="27" name="object 3">
            <a:extLst>
              <a:ext uri="{FF2B5EF4-FFF2-40B4-BE49-F238E27FC236}">
                <a16:creationId xmlns:a16="http://schemas.microsoft.com/office/drawing/2014/main" id="{2588929C-7DEB-596C-4EB8-F6B0C2596445}"/>
              </a:ext>
            </a:extLst>
          </p:cNvPr>
          <p:cNvSpPr/>
          <p:nvPr/>
        </p:nvSpPr>
        <p:spPr>
          <a:xfrm>
            <a:off x="371747" y="1103911"/>
            <a:ext cx="4687209" cy="1712632"/>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lstStyle/>
          <a:p>
            <a:endParaRPr/>
          </a:p>
        </p:txBody>
      </p:sp>
      <p:sp>
        <p:nvSpPr>
          <p:cNvPr id="28" name="object 38">
            <a:extLst>
              <a:ext uri="{FF2B5EF4-FFF2-40B4-BE49-F238E27FC236}">
                <a16:creationId xmlns:a16="http://schemas.microsoft.com/office/drawing/2014/main" id="{9478BA52-AF3B-DA88-4A9D-FC3D94B433A4}"/>
              </a:ext>
            </a:extLst>
          </p:cNvPr>
          <p:cNvSpPr txBox="1">
            <a:spLocks/>
          </p:cNvSpPr>
          <p:nvPr/>
        </p:nvSpPr>
        <p:spPr>
          <a:xfrm>
            <a:off x="841766" y="1208263"/>
            <a:ext cx="3971534"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vi-VN" sz="1400" dirty="0">
                <a:solidFill>
                  <a:schemeClr val="bg1"/>
                </a:solidFill>
              </a:rPr>
              <a:t>Tổ chức các buổi trải nghiệm, tham quan di tích, bảo tàng, danh lam thắng cảnh</a:t>
            </a:r>
            <a:r>
              <a:rPr lang="en-US" sz="1400" dirty="0">
                <a:solidFill>
                  <a:schemeClr val="bg1"/>
                </a:solidFill>
              </a:rPr>
              <a:t>, </a:t>
            </a:r>
            <a:r>
              <a:rPr lang="en-US" sz="1400" dirty="0" err="1">
                <a:solidFill>
                  <a:schemeClr val="bg1"/>
                </a:solidFill>
              </a:rPr>
              <a:t>giáo</a:t>
            </a:r>
            <a:r>
              <a:rPr lang="en-US" sz="1400" dirty="0">
                <a:solidFill>
                  <a:schemeClr val="bg1"/>
                </a:solidFill>
              </a:rPr>
              <a:t> </a:t>
            </a:r>
            <a:r>
              <a:rPr lang="en-US" sz="1400" dirty="0" err="1">
                <a:solidFill>
                  <a:schemeClr val="bg1"/>
                </a:solidFill>
              </a:rPr>
              <a:t>dục</a:t>
            </a:r>
            <a:r>
              <a:rPr lang="en-US" sz="1400" dirty="0">
                <a:solidFill>
                  <a:schemeClr val="bg1"/>
                </a:solidFill>
              </a:rPr>
              <a:t> </a:t>
            </a:r>
            <a:r>
              <a:rPr lang="en-US" sz="1400" dirty="0" err="1">
                <a:solidFill>
                  <a:schemeClr val="bg1"/>
                </a:solidFill>
              </a:rPr>
              <a:t>ky</a:t>
            </a:r>
            <a:r>
              <a:rPr lang="en-US" sz="1400" dirty="0">
                <a:solidFill>
                  <a:schemeClr val="bg1"/>
                </a:solidFill>
              </a:rPr>
              <a:t>̃ </a:t>
            </a:r>
            <a:r>
              <a:rPr lang="en-US" sz="1400" dirty="0" err="1">
                <a:solidFill>
                  <a:schemeClr val="bg1"/>
                </a:solidFill>
              </a:rPr>
              <a:t>năng</a:t>
            </a:r>
            <a:r>
              <a:rPr lang="en-US" sz="1400" dirty="0">
                <a:solidFill>
                  <a:schemeClr val="bg1"/>
                </a:solidFill>
              </a:rPr>
              <a:t> </a:t>
            </a:r>
            <a:r>
              <a:rPr lang="en-US" sz="1400" dirty="0" err="1">
                <a:solidFill>
                  <a:schemeClr val="bg1"/>
                </a:solidFill>
              </a:rPr>
              <a:t>sống</a:t>
            </a:r>
            <a:endParaRPr lang="vi-VN" sz="800" dirty="0">
              <a:solidFill>
                <a:schemeClr val="bg1"/>
              </a:solidFill>
              <a:cs typeface="Tahoma"/>
            </a:endParaRPr>
          </a:p>
        </p:txBody>
      </p:sp>
      <p:sp>
        <p:nvSpPr>
          <p:cNvPr id="29" name="object 39">
            <a:extLst>
              <a:ext uri="{FF2B5EF4-FFF2-40B4-BE49-F238E27FC236}">
                <a16:creationId xmlns:a16="http://schemas.microsoft.com/office/drawing/2014/main" id="{820F317B-A3FF-0966-74D6-9CA95A463C53}"/>
              </a:ext>
            </a:extLst>
          </p:cNvPr>
          <p:cNvSpPr txBox="1"/>
          <p:nvPr/>
        </p:nvSpPr>
        <p:spPr>
          <a:xfrm>
            <a:off x="820843" y="1730994"/>
            <a:ext cx="4144857" cy="918136"/>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Hoạt động văn nghệ, thể dục thể thao, các ngày hội như: Ngày hội đọc sách, Hội khỏe Phù Đổng, văn nghệ chào mừng các ngày lễ lớn.</a:t>
            </a:r>
            <a:endParaRPr sz="1400" dirty="0">
              <a:solidFill>
                <a:schemeClr val="bg1"/>
              </a:solidFill>
              <a:latin typeface="+mj-lt"/>
              <a:cs typeface="Tahoma"/>
            </a:endParaRPr>
          </a:p>
        </p:txBody>
      </p:sp>
      <p:pic>
        <p:nvPicPr>
          <p:cNvPr id="30" name="Picture 29" descr="A group of people playing with a robot&#10;&#10;AI-generated content may be incorrect.">
            <a:extLst>
              <a:ext uri="{FF2B5EF4-FFF2-40B4-BE49-F238E27FC236}">
                <a16:creationId xmlns:a16="http://schemas.microsoft.com/office/drawing/2014/main" id="{E273E4A5-A41C-D8C4-7C8D-4417D14018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455" y="2750473"/>
            <a:ext cx="3307634" cy="2917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descr="A group of boys in blue uniforms standing on a red surface&#10;&#10;AI-generated content may be incorrect.">
            <a:extLst>
              <a:ext uri="{FF2B5EF4-FFF2-40B4-BE49-F238E27FC236}">
                <a16:creationId xmlns:a16="http://schemas.microsoft.com/office/drawing/2014/main" id="{7C78A5AF-4792-01FD-0E9F-7139DB2B04C4}"/>
              </a:ext>
            </a:extLst>
          </p:cNvPr>
          <p:cNvPicPr>
            <a:picLocks noChangeAspect="1"/>
          </p:cNvPicPr>
          <p:nvPr/>
        </p:nvPicPr>
        <p:blipFill>
          <a:blip r:embed="rId8" cstate="print">
            <a:extLst>
              <a:ext uri="{28A0092B-C50C-407E-A947-70E740481C1C}">
                <a14:useLocalDpi xmlns:a14="http://schemas.microsoft.com/office/drawing/2010/main" val="0"/>
              </a:ext>
            </a:extLst>
          </a:blip>
          <a:srcRect l="-4130" r="-1"/>
          <a:stretch>
            <a:fillRect/>
          </a:stretch>
        </p:blipFill>
        <p:spPr>
          <a:xfrm>
            <a:off x="6285278" y="3807407"/>
            <a:ext cx="4280034" cy="3256763"/>
          </a:xfrm>
          <a:prstGeom prst="flowChartManualInput">
            <a:avLst/>
          </a:prstGeom>
        </p:spPr>
      </p:pic>
      <p:pic>
        <p:nvPicPr>
          <p:cNvPr id="38" name="Picture 37" descr="A group of people posing for a photo&#10;&#10;AI-generated content may be incorrect.">
            <a:extLst>
              <a:ext uri="{FF2B5EF4-FFF2-40B4-BE49-F238E27FC236}">
                <a16:creationId xmlns:a16="http://schemas.microsoft.com/office/drawing/2014/main" id="{6746BCBA-8F65-1FE0-DE38-A8B95A6A63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3480" y="2649130"/>
            <a:ext cx="2603245" cy="20758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child standing in front of a display of books&#10;&#10;AI-generated content may be incorrect.">
            <a:extLst>
              <a:ext uri="{FF2B5EF4-FFF2-40B4-BE49-F238E27FC236}">
                <a16:creationId xmlns:a16="http://schemas.microsoft.com/office/drawing/2014/main" id="{64D53C4C-EF45-4D3A-9493-A7AB974A29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735" y="3245658"/>
            <a:ext cx="3912797" cy="37281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object 3">
            <a:extLst>
              <a:ext uri="{FF2B5EF4-FFF2-40B4-BE49-F238E27FC236}">
                <a16:creationId xmlns:a16="http://schemas.microsoft.com/office/drawing/2014/main" id="{880CB59C-8F4E-EE78-6963-DC2C5528C919}"/>
              </a:ext>
            </a:extLst>
          </p:cNvPr>
          <p:cNvSpPr/>
          <p:nvPr/>
        </p:nvSpPr>
        <p:spPr>
          <a:xfrm>
            <a:off x="3441700" y="5921086"/>
            <a:ext cx="2874055" cy="1077197"/>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lstStyle/>
          <a:p>
            <a:endParaRPr dirty="0">
              <a:latin typeface="+mj-lt"/>
            </a:endParaRPr>
          </a:p>
        </p:txBody>
      </p:sp>
      <p:sp>
        <p:nvSpPr>
          <p:cNvPr id="10" name="object 38">
            <a:extLst>
              <a:ext uri="{FF2B5EF4-FFF2-40B4-BE49-F238E27FC236}">
                <a16:creationId xmlns:a16="http://schemas.microsoft.com/office/drawing/2014/main" id="{2557BA18-4E05-ED6C-22BA-CC836D529554}"/>
              </a:ext>
            </a:extLst>
          </p:cNvPr>
          <p:cNvSpPr txBox="1">
            <a:spLocks/>
          </p:cNvSpPr>
          <p:nvPr/>
        </p:nvSpPr>
        <p:spPr>
          <a:xfrm>
            <a:off x="3616360" y="6092114"/>
            <a:ext cx="3971534" cy="456535"/>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1400" dirty="0">
                <a:solidFill>
                  <a:schemeClr val="bg1"/>
                </a:solidFill>
                <a:cs typeface="Tahoma"/>
              </a:rPr>
              <a:t>Tham </a:t>
            </a:r>
            <a:r>
              <a:rPr lang="en-US" sz="1400" dirty="0" err="1">
                <a:solidFill>
                  <a:schemeClr val="bg1"/>
                </a:solidFill>
                <a:cs typeface="Tahoma"/>
              </a:rPr>
              <a:t>gia</a:t>
            </a:r>
            <a:r>
              <a:rPr lang="en-US" sz="1400" dirty="0">
                <a:solidFill>
                  <a:schemeClr val="bg1"/>
                </a:solidFill>
                <a:cs typeface="Tahoma"/>
              </a:rPr>
              <a:t> </a:t>
            </a:r>
            <a:r>
              <a:rPr lang="en-US" sz="1400" dirty="0" err="1">
                <a:solidFill>
                  <a:schemeClr val="bg1"/>
                </a:solidFill>
                <a:cs typeface="Tahoma"/>
              </a:rPr>
              <a:t>va</a:t>
            </a:r>
            <a:r>
              <a:rPr lang="en-US" sz="1400" dirty="0">
                <a:solidFill>
                  <a:schemeClr val="bg1"/>
                </a:solidFill>
                <a:cs typeface="Tahoma"/>
              </a:rPr>
              <a:t>̀ </a:t>
            </a:r>
            <a:r>
              <a:rPr lang="en-US" sz="1400" dirty="0" err="1">
                <a:solidFill>
                  <a:schemeClr val="bg1"/>
                </a:solidFill>
                <a:cs typeface="Tahoma"/>
              </a:rPr>
              <a:t>đạt</a:t>
            </a:r>
            <a:r>
              <a:rPr lang="en-US" sz="1400" dirty="0">
                <a:solidFill>
                  <a:schemeClr val="bg1"/>
                </a:solidFill>
                <a:cs typeface="Tahoma"/>
              </a:rPr>
              <a:t> </a:t>
            </a:r>
            <a:r>
              <a:rPr lang="en-US" sz="1400" dirty="0" err="1">
                <a:solidFill>
                  <a:schemeClr val="bg1"/>
                </a:solidFill>
                <a:cs typeface="Tahoma"/>
              </a:rPr>
              <a:t>giải</a:t>
            </a:r>
            <a:r>
              <a:rPr lang="en-US" sz="1400" dirty="0">
                <a:solidFill>
                  <a:schemeClr val="bg1"/>
                </a:solidFill>
                <a:cs typeface="Tahoma"/>
              </a:rPr>
              <a:t> </a:t>
            </a:r>
            <a:r>
              <a:rPr lang="en-US" sz="1400" dirty="0" err="1">
                <a:solidFill>
                  <a:schemeClr val="bg1"/>
                </a:solidFill>
                <a:cs typeface="Tahoma"/>
              </a:rPr>
              <a:t>cao</a:t>
            </a:r>
            <a:r>
              <a:rPr lang="en-US" sz="1400" dirty="0">
                <a:solidFill>
                  <a:schemeClr val="bg1"/>
                </a:solidFill>
                <a:cs typeface="Tahoma"/>
              </a:rPr>
              <a:t> </a:t>
            </a:r>
            <a:r>
              <a:rPr lang="en-US" sz="1400" dirty="0" err="1">
                <a:solidFill>
                  <a:schemeClr val="bg1"/>
                </a:solidFill>
                <a:cs typeface="Tahoma"/>
              </a:rPr>
              <a:t>các</a:t>
            </a:r>
            <a:r>
              <a:rPr lang="en-US" sz="1400" dirty="0">
                <a:solidFill>
                  <a:schemeClr val="bg1"/>
                </a:solidFill>
                <a:cs typeface="Tahoma"/>
              </a:rPr>
              <a:t> </a:t>
            </a:r>
            <a:r>
              <a:rPr lang="en-US" sz="1400" dirty="0" err="1">
                <a:solidFill>
                  <a:schemeClr val="bg1"/>
                </a:solidFill>
                <a:cs typeface="Tahoma"/>
              </a:rPr>
              <a:t>cuộc</a:t>
            </a:r>
            <a:r>
              <a:rPr lang="en-US" sz="1400" dirty="0">
                <a:solidFill>
                  <a:schemeClr val="bg1"/>
                </a:solidFill>
                <a:cs typeface="Tahoma"/>
              </a:rPr>
              <a:t> </a:t>
            </a:r>
            <a:r>
              <a:rPr lang="en-US" sz="1400" dirty="0" err="1">
                <a:solidFill>
                  <a:schemeClr val="bg1"/>
                </a:solidFill>
                <a:cs typeface="Tahoma"/>
              </a:rPr>
              <a:t>thi</a:t>
            </a:r>
            <a:r>
              <a:rPr lang="en-US" sz="1400" dirty="0">
                <a:solidFill>
                  <a:schemeClr val="bg1"/>
                </a:solidFill>
                <a:cs typeface="Tahoma"/>
              </a:rPr>
              <a:t> </a:t>
            </a:r>
          </a:p>
          <a:p>
            <a:pPr marL="12700">
              <a:spcBef>
                <a:spcPts val="100"/>
              </a:spcBef>
            </a:pPr>
            <a:r>
              <a:rPr lang="en-US" sz="1400" dirty="0" err="1">
                <a:solidFill>
                  <a:schemeClr val="bg1"/>
                </a:solidFill>
                <a:cs typeface="Tahoma"/>
              </a:rPr>
              <a:t>văn</a:t>
            </a:r>
            <a:r>
              <a:rPr lang="en-US" sz="1400" dirty="0">
                <a:solidFill>
                  <a:schemeClr val="bg1"/>
                </a:solidFill>
                <a:cs typeface="Tahoma"/>
              </a:rPr>
              <a:t> </a:t>
            </a:r>
            <a:r>
              <a:rPr lang="en-US" sz="1400" dirty="0" err="1">
                <a:solidFill>
                  <a:schemeClr val="bg1"/>
                </a:solidFill>
                <a:cs typeface="Tahoma"/>
              </a:rPr>
              <a:t>nghê</a:t>
            </a:r>
            <a:r>
              <a:rPr lang="en-US" sz="1400" dirty="0">
                <a:solidFill>
                  <a:schemeClr val="bg1"/>
                </a:solidFill>
                <a:cs typeface="Tahoma"/>
              </a:rPr>
              <a:t>̣,  </a:t>
            </a:r>
            <a:r>
              <a:rPr lang="en-US" sz="1400" dirty="0" err="1">
                <a:solidFill>
                  <a:schemeClr val="bg1"/>
                </a:solidFill>
                <a:cs typeface="Tahoma"/>
              </a:rPr>
              <a:t>thê</a:t>
            </a:r>
            <a:r>
              <a:rPr lang="en-US" sz="1400" dirty="0">
                <a:solidFill>
                  <a:schemeClr val="bg1"/>
                </a:solidFill>
                <a:cs typeface="Tahoma"/>
              </a:rPr>
              <a:t>̉ </a:t>
            </a:r>
            <a:r>
              <a:rPr lang="en-US" sz="1400" dirty="0" err="1">
                <a:solidFill>
                  <a:schemeClr val="bg1"/>
                </a:solidFill>
                <a:cs typeface="Tahoma"/>
              </a:rPr>
              <a:t>thao</a:t>
            </a:r>
            <a:r>
              <a:rPr lang="en-US" sz="1400" dirty="0">
                <a:solidFill>
                  <a:schemeClr val="bg1"/>
                </a:solidFill>
                <a:cs typeface="Tahoma"/>
              </a:rPr>
              <a:t> do </a:t>
            </a:r>
            <a:r>
              <a:rPr lang="en-US" sz="1400" dirty="0" err="1">
                <a:solidFill>
                  <a:schemeClr val="bg1"/>
                </a:solidFill>
                <a:cs typeface="Tahoma"/>
              </a:rPr>
              <a:t>Tỉnh</a:t>
            </a:r>
            <a:r>
              <a:rPr lang="en-US" sz="1400" dirty="0">
                <a:solidFill>
                  <a:schemeClr val="bg1"/>
                </a:solidFill>
                <a:cs typeface="Tahoma"/>
              </a:rPr>
              <a:t> </a:t>
            </a:r>
            <a:r>
              <a:rPr lang="en-US" sz="1400" dirty="0" err="1">
                <a:solidFill>
                  <a:schemeClr val="bg1"/>
                </a:solidFill>
                <a:cs typeface="Tahoma"/>
              </a:rPr>
              <a:t>tô</a:t>
            </a:r>
            <a:r>
              <a:rPr lang="en-US" sz="1400" dirty="0">
                <a:solidFill>
                  <a:schemeClr val="bg1"/>
                </a:solidFill>
                <a:cs typeface="Tahoma"/>
              </a:rPr>
              <a:t>̉ </a:t>
            </a:r>
            <a:r>
              <a:rPr lang="en-US" sz="1400" dirty="0" err="1">
                <a:solidFill>
                  <a:schemeClr val="bg1"/>
                </a:solidFill>
                <a:cs typeface="Tahoma"/>
              </a:rPr>
              <a:t>chức</a:t>
            </a:r>
            <a:endParaRPr lang="vi-VN" sz="800" dirty="0">
              <a:solidFill>
                <a:schemeClr val="bg1"/>
              </a:solidFill>
              <a:cs typeface="Tahoma"/>
            </a:endParaRPr>
          </a:p>
        </p:txBody>
      </p:sp>
      <p:sp>
        <p:nvSpPr>
          <p:cNvPr id="21" name="object 21">
            <a:extLst>
              <a:ext uri="{FF2B5EF4-FFF2-40B4-BE49-F238E27FC236}">
                <a16:creationId xmlns:a16="http://schemas.microsoft.com/office/drawing/2014/main" id="{9FD15296-7B98-817C-DBE2-5686E5D139CD}"/>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
        <p:nvSpPr>
          <p:cNvPr id="34" name="Rectangle: Diagonal Corners Snipped 33">
            <a:extLst>
              <a:ext uri="{FF2B5EF4-FFF2-40B4-BE49-F238E27FC236}">
                <a16:creationId xmlns:a16="http://schemas.microsoft.com/office/drawing/2014/main" id="{A0FCBEBD-8672-0034-A893-6BA64A05F68E}"/>
              </a:ext>
            </a:extLst>
          </p:cNvPr>
          <p:cNvSpPr/>
          <p:nvPr/>
        </p:nvSpPr>
        <p:spPr>
          <a:xfrm>
            <a:off x="5832635" y="302591"/>
            <a:ext cx="4737909" cy="2202585"/>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9" name="Picture 38" descr="A group of people in uniform standing in front of trees&#10;&#10;AI-generated content may be incorrect.">
            <a:extLst>
              <a:ext uri="{FF2B5EF4-FFF2-40B4-BE49-F238E27FC236}">
                <a16:creationId xmlns:a16="http://schemas.microsoft.com/office/drawing/2014/main" id="{6A625277-55AD-BE15-F6F3-CD5683C381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6039" y="374992"/>
            <a:ext cx="4374057" cy="20447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93"/>
            <a:ext cx="10692003" cy="7582528"/>
            <a:chOff x="0" y="-22523"/>
            <a:chExt cx="10692003" cy="7582528"/>
          </a:xfrm>
        </p:grpSpPr>
        <p:pic>
          <p:nvPicPr>
            <p:cNvPr id="3" name="object 3"/>
            <p:cNvPicPr/>
            <p:nvPr/>
          </p:nvPicPr>
          <p:blipFill>
            <a:blip r:embed="rId2" cstate="print"/>
            <a:stretch>
              <a:fillRect/>
            </a:stretch>
          </p:blipFill>
          <p:spPr>
            <a:xfrm>
              <a:off x="0" y="0"/>
              <a:ext cx="10692003" cy="7560005"/>
            </a:xfrm>
            <a:prstGeom prst="rect">
              <a:avLst/>
            </a:prstGeom>
          </p:spPr>
        </p:pic>
        <p:sp>
          <p:nvSpPr>
            <p:cNvPr id="4" name="object 4"/>
            <p:cNvSpPr/>
            <p:nvPr/>
          </p:nvSpPr>
          <p:spPr>
            <a:xfrm>
              <a:off x="0" y="-22523"/>
              <a:ext cx="6654165" cy="6329680"/>
            </a:xfrm>
            <a:custGeom>
              <a:avLst/>
              <a:gdLst/>
              <a:ahLst/>
              <a:cxnLst/>
              <a:rect l="l" t="t" r="r" b="b"/>
              <a:pathLst>
                <a:path w="6654165" h="6329680">
                  <a:moveTo>
                    <a:pt x="5959500" y="0"/>
                  </a:moveTo>
                  <a:lnTo>
                    <a:pt x="0" y="0"/>
                  </a:lnTo>
                  <a:lnTo>
                    <a:pt x="0" y="5984862"/>
                  </a:lnTo>
                  <a:lnTo>
                    <a:pt x="45107" y="6001108"/>
                  </a:lnTo>
                  <a:lnTo>
                    <a:pt x="90623" y="6016974"/>
                  </a:lnTo>
                  <a:lnTo>
                    <a:pt x="136545" y="6032458"/>
                  </a:lnTo>
                  <a:lnTo>
                    <a:pt x="182873" y="6047560"/>
                  </a:lnTo>
                  <a:lnTo>
                    <a:pt x="229606" y="6062279"/>
                  </a:lnTo>
                  <a:lnTo>
                    <a:pt x="276743" y="6076615"/>
                  </a:lnTo>
                  <a:lnTo>
                    <a:pt x="324283" y="6090568"/>
                  </a:lnTo>
                  <a:lnTo>
                    <a:pt x="372226" y="6104138"/>
                  </a:lnTo>
                  <a:lnTo>
                    <a:pt x="420569" y="6117323"/>
                  </a:lnTo>
                  <a:lnTo>
                    <a:pt x="469314" y="6130123"/>
                  </a:lnTo>
                  <a:lnTo>
                    <a:pt x="518458" y="6142539"/>
                  </a:lnTo>
                  <a:lnTo>
                    <a:pt x="568001" y="6154569"/>
                  </a:lnTo>
                  <a:lnTo>
                    <a:pt x="617942" y="6166213"/>
                  </a:lnTo>
                  <a:lnTo>
                    <a:pt x="668279" y="6177471"/>
                  </a:lnTo>
                  <a:lnTo>
                    <a:pt x="719013" y="6188343"/>
                  </a:lnTo>
                  <a:lnTo>
                    <a:pt x="770142" y="6198827"/>
                  </a:lnTo>
                  <a:lnTo>
                    <a:pt x="821666" y="6208924"/>
                  </a:lnTo>
                  <a:lnTo>
                    <a:pt x="873583" y="6218632"/>
                  </a:lnTo>
                  <a:lnTo>
                    <a:pt x="925893" y="6227952"/>
                  </a:lnTo>
                  <a:lnTo>
                    <a:pt x="984217" y="6237807"/>
                  </a:lnTo>
                  <a:lnTo>
                    <a:pt x="1042413" y="6247088"/>
                  </a:lnTo>
                  <a:lnTo>
                    <a:pt x="1100465" y="6255806"/>
                  </a:lnTo>
                  <a:lnTo>
                    <a:pt x="1158358" y="6263972"/>
                  </a:lnTo>
                  <a:lnTo>
                    <a:pt x="1216077" y="6271598"/>
                  </a:lnTo>
                  <a:lnTo>
                    <a:pt x="1273607" y="6278695"/>
                  </a:lnTo>
                  <a:lnTo>
                    <a:pt x="1330933" y="6285274"/>
                  </a:lnTo>
                  <a:lnTo>
                    <a:pt x="1388041" y="6291347"/>
                  </a:lnTo>
                  <a:lnTo>
                    <a:pt x="1444915" y="6296926"/>
                  </a:lnTo>
                  <a:lnTo>
                    <a:pt x="1501539" y="6302021"/>
                  </a:lnTo>
                  <a:lnTo>
                    <a:pt x="1557900" y="6306644"/>
                  </a:lnTo>
                  <a:lnTo>
                    <a:pt x="1613982" y="6310807"/>
                  </a:lnTo>
                  <a:lnTo>
                    <a:pt x="1669770" y="6314520"/>
                  </a:lnTo>
                  <a:lnTo>
                    <a:pt x="1725249" y="6317796"/>
                  </a:lnTo>
                  <a:lnTo>
                    <a:pt x="1780404" y="6320645"/>
                  </a:lnTo>
                  <a:lnTo>
                    <a:pt x="1835221" y="6323078"/>
                  </a:lnTo>
                  <a:lnTo>
                    <a:pt x="1889683" y="6325108"/>
                  </a:lnTo>
                  <a:lnTo>
                    <a:pt x="1943776" y="6326746"/>
                  </a:lnTo>
                  <a:lnTo>
                    <a:pt x="1997485" y="6328003"/>
                  </a:lnTo>
                  <a:lnTo>
                    <a:pt x="2050796" y="6328890"/>
                  </a:lnTo>
                  <a:lnTo>
                    <a:pt x="2103692" y="6329419"/>
                  </a:lnTo>
                  <a:lnTo>
                    <a:pt x="2156159" y="6329600"/>
                  </a:lnTo>
                  <a:lnTo>
                    <a:pt x="2208183" y="6329447"/>
                  </a:lnTo>
                  <a:lnTo>
                    <a:pt x="2259747" y="6328969"/>
                  </a:lnTo>
                  <a:lnTo>
                    <a:pt x="2310837" y="6328178"/>
                  </a:lnTo>
                  <a:lnTo>
                    <a:pt x="2361438" y="6327086"/>
                  </a:lnTo>
                  <a:lnTo>
                    <a:pt x="2411536" y="6325704"/>
                  </a:lnTo>
                  <a:lnTo>
                    <a:pt x="2461114" y="6324044"/>
                  </a:lnTo>
                  <a:lnTo>
                    <a:pt x="2510158" y="6322116"/>
                  </a:lnTo>
                  <a:lnTo>
                    <a:pt x="2558653" y="6319932"/>
                  </a:lnTo>
                  <a:lnTo>
                    <a:pt x="2606583" y="6317504"/>
                  </a:lnTo>
                  <a:lnTo>
                    <a:pt x="2653935" y="6314842"/>
                  </a:lnTo>
                  <a:lnTo>
                    <a:pt x="2700693" y="6311959"/>
                  </a:lnTo>
                  <a:lnTo>
                    <a:pt x="2792366" y="6305572"/>
                  </a:lnTo>
                  <a:lnTo>
                    <a:pt x="2881482" y="6298435"/>
                  </a:lnTo>
                  <a:lnTo>
                    <a:pt x="2967921" y="6290638"/>
                  </a:lnTo>
                  <a:lnTo>
                    <a:pt x="3051564" y="6282272"/>
                  </a:lnTo>
                  <a:lnTo>
                    <a:pt x="3132290" y="6273429"/>
                  </a:lnTo>
                  <a:lnTo>
                    <a:pt x="3209979" y="6264199"/>
                  </a:lnTo>
                  <a:lnTo>
                    <a:pt x="3284512" y="6254673"/>
                  </a:lnTo>
                  <a:lnTo>
                    <a:pt x="3351097" y="6245538"/>
                  </a:lnTo>
                  <a:lnTo>
                    <a:pt x="3422548" y="6235023"/>
                  </a:lnTo>
                  <a:lnTo>
                    <a:pt x="3498543" y="6223043"/>
                  </a:lnTo>
                  <a:lnTo>
                    <a:pt x="3578765" y="6209512"/>
                  </a:lnTo>
                  <a:lnTo>
                    <a:pt x="3662894" y="6194347"/>
                  </a:lnTo>
                  <a:lnTo>
                    <a:pt x="3706324" y="6186124"/>
                  </a:lnTo>
                  <a:lnTo>
                    <a:pt x="3750611" y="6177461"/>
                  </a:lnTo>
                  <a:lnTo>
                    <a:pt x="3795714" y="6168347"/>
                  </a:lnTo>
                  <a:lnTo>
                    <a:pt x="3841596" y="6158771"/>
                  </a:lnTo>
                  <a:lnTo>
                    <a:pt x="3888214" y="6148722"/>
                  </a:lnTo>
                  <a:lnTo>
                    <a:pt x="3935530" y="6138190"/>
                  </a:lnTo>
                  <a:lnTo>
                    <a:pt x="3983503" y="6127164"/>
                  </a:lnTo>
                  <a:lnTo>
                    <a:pt x="4032094" y="6115634"/>
                  </a:lnTo>
                  <a:lnTo>
                    <a:pt x="4081263" y="6103589"/>
                  </a:lnTo>
                  <a:lnTo>
                    <a:pt x="4130970" y="6091018"/>
                  </a:lnTo>
                  <a:lnTo>
                    <a:pt x="4181174" y="6077911"/>
                  </a:lnTo>
                  <a:lnTo>
                    <a:pt x="4231836" y="6064257"/>
                  </a:lnTo>
                  <a:lnTo>
                    <a:pt x="4282917" y="6050046"/>
                  </a:lnTo>
                  <a:lnTo>
                    <a:pt x="4334376" y="6035266"/>
                  </a:lnTo>
                  <a:lnTo>
                    <a:pt x="4386172" y="6019907"/>
                  </a:lnTo>
                  <a:lnTo>
                    <a:pt x="4438268" y="6003959"/>
                  </a:lnTo>
                  <a:lnTo>
                    <a:pt x="4490622" y="5987412"/>
                  </a:lnTo>
                  <a:lnTo>
                    <a:pt x="4543194" y="5970253"/>
                  </a:lnTo>
                  <a:lnTo>
                    <a:pt x="4595945" y="5952473"/>
                  </a:lnTo>
                  <a:lnTo>
                    <a:pt x="4648835" y="5934061"/>
                  </a:lnTo>
                  <a:lnTo>
                    <a:pt x="4701824" y="5915007"/>
                  </a:lnTo>
                  <a:lnTo>
                    <a:pt x="4754871" y="5895300"/>
                  </a:lnTo>
                  <a:lnTo>
                    <a:pt x="4807938" y="5874928"/>
                  </a:lnTo>
                  <a:lnTo>
                    <a:pt x="4860984" y="5853883"/>
                  </a:lnTo>
                  <a:lnTo>
                    <a:pt x="4913969" y="5832152"/>
                  </a:lnTo>
                  <a:lnTo>
                    <a:pt x="4966854" y="5809725"/>
                  </a:lnTo>
                  <a:lnTo>
                    <a:pt x="5019598" y="5786593"/>
                  </a:lnTo>
                  <a:lnTo>
                    <a:pt x="5072161" y="5762743"/>
                  </a:lnTo>
                  <a:lnTo>
                    <a:pt x="5124504" y="5738166"/>
                  </a:lnTo>
                  <a:lnTo>
                    <a:pt x="5176587" y="5712851"/>
                  </a:lnTo>
                  <a:lnTo>
                    <a:pt x="5228370" y="5686787"/>
                  </a:lnTo>
                  <a:lnTo>
                    <a:pt x="5279812" y="5659963"/>
                  </a:lnTo>
                  <a:lnTo>
                    <a:pt x="5330875" y="5632369"/>
                  </a:lnTo>
                  <a:lnTo>
                    <a:pt x="5381518" y="5603995"/>
                  </a:lnTo>
                  <a:lnTo>
                    <a:pt x="5431701" y="5574830"/>
                  </a:lnTo>
                  <a:lnTo>
                    <a:pt x="5481031" y="5545084"/>
                  </a:lnTo>
                  <a:lnTo>
                    <a:pt x="5529296" y="5514890"/>
                  </a:lnTo>
                  <a:lnTo>
                    <a:pt x="5576494" y="5484248"/>
                  </a:lnTo>
                  <a:lnTo>
                    <a:pt x="5622624" y="5453159"/>
                  </a:lnTo>
                  <a:lnTo>
                    <a:pt x="5667686" y="5421625"/>
                  </a:lnTo>
                  <a:lnTo>
                    <a:pt x="5711680" y="5389647"/>
                  </a:lnTo>
                  <a:lnTo>
                    <a:pt x="5754603" y="5357225"/>
                  </a:lnTo>
                  <a:lnTo>
                    <a:pt x="5796456" y="5324362"/>
                  </a:lnTo>
                  <a:lnTo>
                    <a:pt x="5837237" y="5291057"/>
                  </a:lnTo>
                  <a:lnTo>
                    <a:pt x="5876947" y="5257312"/>
                  </a:lnTo>
                  <a:lnTo>
                    <a:pt x="5915584" y="5223129"/>
                  </a:lnTo>
                  <a:lnTo>
                    <a:pt x="5953147" y="5188509"/>
                  </a:lnTo>
                  <a:lnTo>
                    <a:pt x="5989636" y="5153451"/>
                  </a:lnTo>
                  <a:lnTo>
                    <a:pt x="6025050" y="5117959"/>
                  </a:lnTo>
                  <a:lnTo>
                    <a:pt x="6059388" y="5082032"/>
                  </a:lnTo>
                  <a:lnTo>
                    <a:pt x="6092649" y="5045673"/>
                  </a:lnTo>
                  <a:lnTo>
                    <a:pt x="6124833" y="5008881"/>
                  </a:lnTo>
                  <a:lnTo>
                    <a:pt x="6155939" y="4971659"/>
                  </a:lnTo>
                  <a:lnTo>
                    <a:pt x="6185966" y="4934007"/>
                  </a:lnTo>
                  <a:lnTo>
                    <a:pt x="6214914" y="4895926"/>
                  </a:lnTo>
                  <a:lnTo>
                    <a:pt x="6242781" y="4857418"/>
                  </a:lnTo>
                  <a:lnTo>
                    <a:pt x="6269567" y="4818484"/>
                  </a:lnTo>
                  <a:lnTo>
                    <a:pt x="6295271" y="4779125"/>
                  </a:lnTo>
                  <a:lnTo>
                    <a:pt x="6319893" y="4739342"/>
                  </a:lnTo>
                  <a:lnTo>
                    <a:pt x="6343431" y="4699136"/>
                  </a:lnTo>
                  <a:lnTo>
                    <a:pt x="6365885" y="4658508"/>
                  </a:lnTo>
                  <a:lnTo>
                    <a:pt x="6387254" y="4617459"/>
                  </a:lnTo>
                  <a:lnTo>
                    <a:pt x="6407538" y="4575991"/>
                  </a:lnTo>
                  <a:lnTo>
                    <a:pt x="6426735" y="4534105"/>
                  </a:lnTo>
                  <a:lnTo>
                    <a:pt x="6444845" y="4491802"/>
                  </a:lnTo>
                  <a:lnTo>
                    <a:pt x="6461867" y="4449082"/>
                  </a:lnTo>
                  <a:lnTo>
                    <a:pt x="6477800" y="4405948"/>
                  </a:lnTo>
                  <a:lnTo>
                    <a:pt x="6492644" y="4362399"/>
                  </a:lnTo>
                  <a:lnTo>
                    <a:pt x="6506398" y="4318439"/>
                  </a:lnTo>
                  <a:lnTo>
                    <a:pt x="6519060" y="4274066"/>
                  </a:lnTo>
                  <a:lnTo>
                    <a:pt x="6530631" y="4229283"/>
                  </a:lnTo>
                  <a:lnTo>
                    <a:pt x="6541110" y="4184091"/>
                  </a:lnTo>
                  <a:lnTo>
                    <a:pt x="6550495" y="4138490"/>
                  </a:lnTo>
                  <a:lnTo>
                    <a:pt x="6558786" y="4092483"/>
                  </a:lnTo>
                  <a:lnTo>
                    <a:pt x="6565983" y="4046070"/>
                  </a:lnTo>
                  <a:lnTo>
                    <a:pt x="6572084" y="3999252"/>
                  </a:lnTo>
                  <a:lnTo>
                    <a:pt x="6577089" y="3952030"/>
                  </a:lnTo>
                  <a:lnTo>
                    <a:pt x="6580996" y="3904406"/>
                  </a:lnTo>
                  <a:lnTo>
                    <a:pt x="6583807" y="3856380"/>
                  </a:lnTo>
                  <a:lnTo>
                    <a:pt x="6586866" y="3800061"/>
                  </a:lnTo>
                  <a:lnTo>
                    <a:pt x="6590740" y="3742362"/>
                  </a:lnTo>
                  <a:lnTo>
                    <a:pt x="6597776" y="3653126"/>
                  </a:lnTo>
                  <a:lnTo>
                    <a:pt x="6626331" y="3330516"/>
                  </a:lnTo>
                  <a:lnTo>
                    <a:pt x="6634655" y="3225588"/>
                  </a:lnTo>
                  <a:lnTo>
                    <a:pt x="6639716" y="3153404"/>
                  </a:lnTo>
                  <a:lnTo>
                    <a:pt x="6644229" y="3079380"/>
                  </a:lnTo>
                  <a:lnTo>
                    <a:pt x="6648055" y="3003471"/>
                  </a:lnTo>
                  <a:lnTo>
                    <a:pt x="6651060" y="2925631"/>
                  </a:lnTo>
                  <a:lnTo>
                    <a:pt x="6652211" y="2885973"/>
                  </a:lnTo>
                  <a:lnTo>
                    <a:pt x="6653106" y="2845814"/>
                  </a:lnTo>
                  <a:lnTo>
                    <a:pt x="6653728" y="2805149"/>
                  </a:lnTo>
                  <a:lnTo>
                    <a:pt x="6654058" y="2763973"/>
                  </a:lnTo>
                  <a:lnTo>
                    <a:pt x="6654082" y="2722280"/>
                  </a:lnTo>
                  <a:lnTo>
                    <a:pt x="6653780" y="2680063"/>
                  </a:lnTo>
                  <a:lnTo>
                    <a:pt x="6653137" y="2637318"/>
                  </a:lnTo>
                  <a:lnTo>
                    <a:pt x="6652134" y="2594038"/>
                  </a:lnTo>
                  <a:lnTo>
                    <a:pt x="6650756" y="2550218"/>
                  </a:lnTo>
                  <a:lnTo>
                    <a:pt x="6648986" y="2505852"/>
                  </a:lnTo>
                  <a:lnTo>
                    <a:pt x="6646805" y="2460934"/>
                  </a:lnTo>
                  <a:lnTo>
                    <a:pt x="6644197" y="2415458"/>
                  </a:lnTo>
                  <a:lnTo>
                    <a:pt x="6641146" y="2369419"/>
                  </a:lnTo>
                  <a:lnTo>
                    <a:pt x="6637633" y="2322812"/>
                  </a:lnTo>
                  <a:lnTo>
                    <a:pt x="6633643" y="2275629"/>
                  </a:lnTo>
                  <a:lnTo>
                    <a:pt x="6629157" y="2227866"/>
                  </a:lnTo>
                  <a:lnTo>
                    <a:pt x="6624160" y="2179516"/>
                  </a:lnTo>
                  <a:lnTo>
                    <a:pt x="6618633" y="2130575"/>
                  </a:lnTo>
                  <a:lnTo>
                    <a:pt x="6612560" y="2081036"/>
                  </a:lnTo>
                  <a:lnTo>
                    <a:pt x="6605924" y="2030893"/>
                  </a:lnTo>
                  <a:lnTo>
                    <a:pt x="6598707" y="1980141"/>
                  </a:lnTo>
                  <a:lnTo>
                    <a:pt x="6590894" y="1928774"/>
                  </a:lnTo>
                  <a:lnTo>
                    <a:pt x="6582466" y="1876787"/>
                  </a:lnTo>
                  <a:lnTo>
                    <a:pt x="6573407" y="1824172"/>
                  </a:lnTo>
                  <a:lnTo>
                    <a:pt x="6563699" y="1770926"/>
                  </a:lnTo>
                  <a:lnTo>
                    <a:pt x="6553327" y="1717041"/>
                  </a:lnTo>
                  <a:lnTo>
                    <a:pt x="6542271" y="1662513"/>
                  </a:lnTo>
                  <a:lnTo>
                    <a:pt x="6530516" y="1607335"/>
                  </a:lnTo>
                  <a:lnTo>
                    <a:pt x="6518045" y="1551503"/>
                  </a:lnTo>
                  <a:lnTo>
                    <a:pt x="6504840" y="1495009"/>
                  </a:lnTo>
                  <a:lnTo>
                    <a:pt x="6490885" y="1437848"/>
                  </a:lnTo>
                  <a:lnTo>
                    <a:pt x="6476162" y="1380015"/>
                  </a:lnTo>
                  <a:lnTo>
                    <a:pt x="6460655" y="1321504"/>
                  </a:lnTo>
                  <a:lnTo>
                    <a:pt x="6444345" y="1262308"/>
                  </a:lnTo>
                  <a:lnTo>
                    <a:pt x="6427217" y="1202423"/>
                  </a:lnTo>
                  <a:lnTo>
                    <a:pt x="6409254" y="1141843"/>
                  </a:lnTo>
                  <a:lnTo>
                    <a:pt x="6390437" y="1080561"/>
                  </a:lnTo>
                  <a:lnTo>
                    <a:pt x="6370751" y="1018572"/>
                  </a:lnTo>
                  <a:lnTo>
                    <a:pt x="6350178" y="955871"/>
                  </a:lnTo>
                  <a:lnTo>
                    <a:pt x="6328701" y="892451"/>
                  </a:lnTo>
                  <a:lnTo>
                    <a:pt x="6306303" y="828307"/>
                  </a:lnTo>
                  <a:lnTo>
                    <a:pt x="6282968" y="763433"/>
                  </a:lnTo>
                  <a:lnTo>
                    <a:pt x="6258677" y="697824"/>
                  </a:lnTo>
                  <a:lnTo>
                    <a:pt x="6233414" y="631472"/>
                  </a:lnTo>
                  <a:lnTo>
                    <a:pt x="6207163" y="564374"/>
                  </a:lnTo>
                  <a:lnTo>
                    <a:pt x="6179905" y="496523"/>
                  </a:lnTo>
                  <a:lnTo>
                    <a:pt x="6151624" y="427913"/>
                  </a:lnTo>
                  <a:lnTo>
                    <a:pt x="6122303" y="358539"/>
                  </a:lnTo>
                  <a:lnTo>
                    <a:pt x="6091925" y="288394"/>
                  </a:lnTo>
                  <a:lnTo>
                    <a:pt x="6060473" y="217474"/>
                  </a:lnTo>
                  <a:lnTo>
                    <a:pt x="6027929" y="145772"/>
                  </a:lnTo>
                  <a:lnTo>
                    <a:pt x="5994277" y="73282"/>
                  </a:lnTo>
                  <a:lnTo>
                    <a:pt x="5959500" y="0"/>
                  </a:lnTo>
                  <a:close/>
                </a:path>
              </a:pathLst>
            </a:custGeom>
            <a:solidFill>
              <a:srgbClr val="FFFFFF"/>
            </a:solidFill>
          </p:spPr>
          <p:txBody>
            <a:bodyPr wrap="square" lIns="0" tIns="0" rIns="0" bIns="0" rtlCol="0"/>
            <a:lstStyle/>
            <a:p>
              <a:endParaRPr dirty="0"/>
            </a:p>
          </p:txBody>
        </p:sp>
        <p:pic>
          <p:nvPicPr>
            <p:cNvPr id="5" name="object 5"/>
            <p:cNvPicPr/>
            <p:nvPr/>
          </p:nvPicPr>
          <p:blipFill>
            <a:blip r:embed="rId3" cstate="print"/>
            <a:stretch>
              <a:fillRect/>
            </a:stretch>
          </p:blipFill>
          <p:spPr>
            <a:xfrm>
              <a:off x="0" y="7118845"/>
              <a:ext cx="10692002" cy="441159"/>
            </a:xfrm>
            <a:prstGeom prst="rect">
              <a:avLst/>
            </a:prstGeom>
          </p:spPr>
        </p:pic>
        <p:sp>
          <p:nvSpPr>
            <p:cNvPr id="6" name="object 6"/>
            <p:cNvSpPr/>
            <p:nvPr/>
          </p:nvSpPr>
          <p:spPr>
            <a:xfrm>
              <a:off x="1363665" y="638879"/>
              <a:ext cx="3350895" cy="476250"/>
            </a:xfrm>
            <a:custGeom>
              <a:avLst/>
              <a:gdLst/>
              <a:ahLst/>
              <a:cxnLst/>
              <a:rect l="l" t="t" r="r" b="b"/>
              <a:pathLst>
                <a:path w="3350895" h="476250">
                  <a:moveTo>
                    <a:pt x="228117" y="0"/>
                  </a:moveTo>
                  <a:lnTo>
                    <a:pt x="3112706" y="0"/>
                  </a:lnTo>
                  <a:lnTo>
                    <a:pt x="3160639" y="4832"/>
                  </a:lnTo>
                  <a:lnTo>
                    <a:pt x="3205285" y="18691"/>
                  </a:lnTo>
                  <a:lnTo>
                    <a:pt x="3245687" y="40621"/>
                  </a:lnTo>
                  <a:lnTo>
                    <a:pt x="3280887" y="69665"/>
                  </a:lnTo>
                  <a:lnTo>
                    <a:pt x="3309931" y="104868"/>
                  </a:lnTo>
                  <a:lnTo>
                    <a:pt x="3331860" y="145271"/>
                  </a:lnTo>
                  <a:lnTo>
                    <a:pt x="3345719" y="189920"/>
                  </a:lnTo>
                  <a:lnTo>
                    <a:pt x="3350552" y="237858"/>
                  </a:lnTo>
                  <a:lnTo>
                    <a:pt x="3345719" y="285791"/>
                  </a:lnTo>
                  <a:lnTo>
                    <a:pt x="3331860" y="330437"/>
                  </a:lnTo>
                  <a:lnTo>
                    <a:pt x="3309931" y="370838"/>
                  </a:lnTo>
                  <a:lnTo>
                    <a:pt x="3280887" y="406039"/>
                  </a:lnTo>
                  <a:lnTo>
                    <a:pt x="3245687" y="435082"/>
                  </a:lnTo>
                  <a:lnTo>
                    <a:pt x="3205285" y="457012"/>
                  </a:lnTo>
                  <a:lnTo>
                    <a:pt x="3160639" y="470871"/>
                  </a:lnTo>
                  <a:lnTo>
                    <a:pt x="3112706" y="475703"/>
                  </a:lnTo>
                  <a:lnTo>
                    <a:pt x="228117" y="475703"/>
                  </a:lnTo>
                  <a:lnTo>
                    <a:pt x="182144" y="471069"/>
                  </a:lnTo>
                  <a:lnTo>
                    <a:pt x="139324" y="457777"/>
                  </a:lnTo>
                  <a:lnTo>
                    <a:pt x="100575" y="436744"/>
                  </a:lnTo>
                  <a:lnTo>
                    <a:pt x="66814" y="408889"/>
                  </a:lnTo>
                  <a:lnTo>
                    <a:pt x="38959" y="375128"/>
                  </a:lnTo>
                  <a:lnTo>
                    <a:pt x="17926" y="336379"/>
                  </a:lnTo>
                  <a:lnTo>
                    <a:pt x="4634" y="293559"/>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700">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836307" y="632104"/>
              <a:ext cx="739851" cy="484073"/>
            </a:xfrm>
            <a:prstGeom prst="rect">
              <a:avLst/>
            </a:prstGeom>
          </p:spPr>
        </p:pic>
      </p:grpSp>
      <p:sp>
        <p:nvSpPr>
          <p:cNvPr id="9" name="object 9"/>
          <p:cNvSpPr txBox="1"/>
          <p:nvPr/>
        </p:nvSpPr>
        <p:spPr>
          <a:xfrm>
            <a:off x="1048206" y="4119613"/>
            <a:ext cx="2344107" cy="379923"/>
          </a:xfrm>
          <a:prstGeom prst="rect">
            <a:avLst/>
          </a:prstGeom>
        </p:spPr>
        <p:txBody>
          <a:bodyPr vert="horz" wrap="square" lIns="0" tIns="0" rIns="0" bIns="0" rtlCol="0">
            <a:spAutoFit/>
          </a:bodyPr>
          <a:lstStyle/>
          <a:p>
            <a:pPr marL="501650" marR="5080" algn="l">
              <a:lnSpc>
                <a:spcPct val="138400"/>
              </a:lnSpc>
            </a:pPr>
            <a:endParaRPr sz="2900" dirty="0">
              <a:latin typeface="Times New Roman" panose="02020603050405020304" pitchFamily="18" charset="0"/>
              <a:cs typeface="Times New Roman" panose="02020603050405020304" pitchFamily="18" charset="0"/>
            </a:endParaRPr>
          </a:p>
        </p:txBody>
      </p:sp>
      <p:grpSp>
        <p:nvGrpSpPr>
          <p:cNvPr id="10" name="object 10"/>
          <p:cNvGrpSpPr/>
          <p:nvPr/>
        </p:nvGrpSpPr>
        <p:grpSpPr>
          <a:xfrm>
            <a:off x="0" y="1116177"/>
            <a:ext cx="10252253" cy="5761990"/>
            <a:chOff x="0" y="1116177"/>
            <a:chExt cx="10252253" cy="5761990"/>
          </a:xfrm>
        </p:grpSpPr>
        <p:pic>
          <p:nvPicPr>
            <p:cNvPr id="11" name="object 11"/>
            <p:cNvPicPr/>
            <p:nvPr/>
          </p:nvPicPr>
          <p:blipFill>
            <a:blip r:embed="rId5" cstate="print"/>
            <a:stretch>
              <a:fillRect/>
            </a:stretch>
          </p:blipFill>
          <p:spPr>
            <a:xfrm>
              <a:off x="0" y="2888272"/>
              <a:ext cx="6589890" cy="3429000"/>
            </a:xfrm>
            <a:prstGeom prst="rect">
              <a:avLst/>
            </a:prstGeom>
          </p:spPr>
        </p:pic>
        <p:pic>
          <p:nvPicPr>
            <p:cNvPr id="12" name="object 12"/>
            <p:cNvPicPr/>
            <p:nvPr/>
          </p:nvPicPr>
          <p:blipFill>
            <a:blip r:embed="rId6" cstate="print"/>
            <a:stretch>
              <a:fillRect/>
            </a:stretch>
          </p:blipFill>
          <p:spPr>
            <a:xfrm>
              <a:off x="0" y="2889574"/>
              <a:ext cx="6582170" cy="3440040"/>
            </a:xfrm>
            <a:prstGeom prst="rect">
              <a:avLst/>
            </a:prstGeom>
          </p:spPr>
        </p:pic>
        <p:sp>
          <p:nvSpPr>
            <p:cNvPr id="13" name="object 13"/>
            <p:cNvSpPr/>
            <p:nvPr/>
          </p:nvSpPr>
          <p:spPr>
            <a:xfrm>
              <a:off x="4367073" y="1116177"/>
              <a:ext cx="5885180" cy="5761990"/>
            </a:xfrm>
            <a:custGeom>
              <a:avLst/>
              <a:gdLst/>
              <a:ahLst/>
              <a:cxnLst/>
              <a:rect l="l" t="t" r="r" b="b"/>
              <a:pathLst>
                <a:path w="5885180" h="5761990">
                  <a:moveTo>
                    <a:pt x="5884875" y="2285034"/>
                  </a:moveTo>
                  <a:lnTo>
                    <a:pt x="5884380" y="2236609"/>
                  </a:lnTo>
                  <a:lnTo>
                    <a:pt x="5882881" y="2188438"/>
                  </a:lnTo>
                  <a:lnTo>
                    <a:pt x="5880379" y="2140521"/>
                  </a:lnTo>
                  <a:lnTo>
                    <a:pt x="5876912" y="2092871"/>
                  </a:lnTo>
                  <a:lnTo>
                    <a:pt x="5872480" y="2045500"/>
                  </a:lnTo>
                  <a:lnTo>
                    <a:pt x="5867082" y="1998408"/>
                  </a:lnTo>
                  <a:lnTo>
                    <a:pt x="5860732" y="1951609"/>
                  </a:lnTo>
                  <a:lnTo>
                    <a:pt x="5853442" y="1905114"/>
                  </a:lnTo>
                  <a:lnTo>
                    <a:pt x="5845226" y="1858937"/>
                  </a:lnTo>
                  <a:lnTo>
                    <a:pt x="5836082" y="1813090"/>
                  </a:lnTo>
                  <a:lnTo>
                    <a:pt x="5826036" y="1767573"/>
                  </a:lnTo>
                  <a:lnTo>
                    <a:pt x="5815088" y="1722399"/>
                  </a:lnTo>
                  <a:lnTo>
                    <a:pt x="5803252" y="1677581"/>
                  </a:lnTo>
                  <a:lnTo>
                    <a:pt x="5790539" y="1633131"/>
                  </a:lnTo>
                  <a:lnTo>
                    <a:pt x="5776950" y="1589049"/>
                  </a:lnTo>
                  <a:lnTo>
                    <a:pt x="5762510" y="1545361"/>
                  </a:lnTo>
                  <a:lnTo>
                    <a:pt x="5747207" y="1502054"/>
                  </a:lnTo>
                  <a:lnTo>
                    <a:pt x="5731065" y="1459166"/>
                  </a:lnTo>
                  <a:lnTo>
                    <a:pt x="5714098" y="1416685"/>
                  </a:lnTo>
                  <a:lnTo>
                    <a:pt x="5696318" y="1374622"/>
                  </a:lnTo>
                  <a:lnTo>
                    <a:pt x="5677713" y="1332992"/>
                  </a:lnTo>
                  <a:lnTo>
                    <a:pt x="5658320" y="1291818"/>
                  </a:lnTo>
                  <a:lnTo>
                    <a:pt x="5638127" y="1251089"/>
                  </a:lnTo>
                  <a:lnTo>
                    <a:pt x="5617146" y="1210830"/>
                  </a:lnTo>
                  <a:lnTo>
                    <a:pt x="5595404" y="1171041"/>
                  </a:lnTo>
                  <a:lnTo>
                    <a:pt x="5572899" y="1131735"/>
                  </a:lnTo>
                  <a:lnTo>
                    <a:pt x="5549646" y="1092923"/>
                  </a:lnTo>
                  <a:lnTo>
                    <a:pt x="5525655" y="1054608"/>
                  </a:lnTo>
                  <a:lnTo>
                    <a:pt x="5500929" y="1016812"/>
                  </a:lnTo>
                  <a:lnTo>
                    <a:pt x="5475478" y="979551"/>
                  </a:lnTo>
                  <a:lnTo>
                    <a:pt x="5449316" y="942809"/>
                  </a:lnTo>
                  <a:lnTo>
                    <a:pt x="5422455" y="906614"/>
                  </a:lnTo>
                  <a:lnTo>
                    <a:pt x="5394896" y="870966"/>
                  </a:lnTo>
                  <a:lnTo>
                    <a:pt x="5366664" y="835888"/>
                  </a:lnTo>
                  <a:lnTo>
                    <a:pt x="5337759" y="801382"/>
                  </a:lnTo>
                  <a:lnTo>
                    <a:pt x="5308181" y="767448"/>
                  </a:lnTo>
                  <a:lnTo>
                    <a:pt x="5277967" y="734123"/>
                  </a:lnTo>
                  <a:lnTo>
                    <a:pt x="5247106" y="701382"/>
                  </a:lnTo>
                  <a:lnTo>
                    <a:pt x="5215610" y="669277"/>
                  </a:lnTo>
                  <a:lnTo>
                    <a:pt x="5183492" y="637781"/>
                  </a:lnTo>
                  <a:lnTo>
                    <a:pt x="5150751" y="606907"/>
                  </a:lnTo>
                  <a:lnTo>
                    <a:pt x="5117427" y="576694"/>
                  </a:lnTo>
                  <a:lnTo>
                    <a:pt x="5083505" y="547116"/>
                  </a:lnTo>
                  <a:lnTo>
                    <a:pt x="5048986" y="518210"/>
                  </a:lnTo>
                  <a:lnTo>
                    <a:pt x="5013909" y="489978"/>
                  </a:lnTo>
                  <a:lnTo>
                    <a:pt x="4978260" y="462419"/>
                  </a:lnTo>
                  <a:lnTo>
                    <a:pt x="4942065" y="435559"/>
                  </a:lnTo>
                  <a:lnTo>
                    <a:pt x="4905324" y="409397"/>
                  </a:lnTo>
                  <a:lnTo>
                    <a:pt x="4868062" y="383946"/>
                  </a:lnTo>
                  <a:lnTo>
                    <a:pt x="4830267" y="359219"/>
                  </a:lnTo>
                  <a:lnTo>
                    <a:pt x="4791951" y="335229"/>
                  </a:lnTo>
                  <a:lnTo>
                    <a:pt x="4753140" y="311975"/>
                  </a:lnTo>
                  <a:lnTo>
                    <a:pt x="4713833" y="289471"/>
                  </a:lnTo>
                  <a:lnTo>
                    <a:pt x="4674044" y="267728"/>
                  </a:lnTo>
                  <a:lnTo>
                    <a:pt x="4633785" y="246761"/>
                  </a:lnTo>
                  <a:lnTo>
                    <a:pt x="4593056" y="226568"/>
                  </a:lnTo>
                  <a:lnTo>
                    <a:pt x="4551870" y="207162"/>
                  </a:lnTo>
                  <a:lnTo>
                    <a:pt x="4510252" y="188569"/>
                  </a:lnTo>
                  <a:lnTo>
                    <a:pt x="4468190" y="170776"/>
                  </a:lnTo>
                  <a:lnTo>
                    <a:pt x="4425708" y="153809"/>
                  </a:lnTo>
                  <a:lnTo>
                    <a:pt x="4382821" y="137668"/>
                  </a:lnTo>
                  <a:lnTo>
                    <a:pt x="4339514" y="122377"/>
                  </a:lnTo>
                  <a:lnTo>
                    <a:pt x="4295826" y="107924"/>
                  </a:lnTo>
                  <a:lnTo>
                    <a:pt x="4251744" y="94335"/>
                  </a:lnTo>
                  <a:lnTo>
                    <a:pt x="4207294" y="81622"/>
                  </a:lnTo>
                  <a:lnTo>
                    <a:pt x="4162475" y="69786"/>
                  </a:lnTo>
                  <a:lnTo>
                    <a:pt x="4117302" y="58839"/>
                  </a:lnTo>
                  <a:lnTo>
                    <a:pt x="4071785" y="48793"/>
                  </a:lnTo>
                  <a:lnTo>
                    <a:pt x="4025925" y="39649"/>
                  </a:lnTo>
                  <a:lnTo>
                    <a:pt x="3979748" y="31432"/>
                  </a:lnTo>
                  <a:lnTo>
                    <a:pt x="3933266" y="24155"/>
                  </a:lnTo>
                  <a:lnTo>
                    <a:pt x="3886466" y="17805"/>
                  </a:lnTo>
                  <a:lnTo>
                    <a:pt x="3839375" y="12407"/>
                  </a:lnTo>
                  <a:lnTo>
                    <a:pt x="3791991" y="7962"/>
                  </a:lnTo>
                  <a:lnTo>
                    <a:pt x="3744341" y="4495"/>
                  </a:lnTo>
                  <a:lnTo>
                    <a:pt x="3696424" y="2006"/>
                  </a:lnTo>
                  <a:lnTo>
                    <a:pt x="3648252" y="495"/>
                  </a:lnTo>
                  <a:lnTo>
                    <a:pt x="3599827" y="0"/>
                  </a:lnTo>
                  <a:lnTo>
                    <a:pt x="3551415" y="495"/>
                  </a:lnTo>
                  <a:lnTo>
                    <a:pt x="3503244" y="2006"/>
                  </a:lnTo>
                  <a:lnTo>
                    <a:pt x="3455327" y="4495"/>
                  </a:lnTo>
                  <a:lnTo>
                    <a:pt x="3407676" y="7962"/>
                  </a:lnTo>
                  <a:lnTo>
                    <a:pt x="3360293" y="12407"/>
                  </a:lnTo>
                  <a:lnTo>
                    <a:pt x="3313201" y="17805"/>
                  </a:lnTo>
                  <a:lnTo>
                    <a:pt x="3266402" y="24155"/>
                  </a:lnTo>
                  <a:lnTo>
                    <a:pt x="3219920" y="31432"/>
                  </a:lnTo>
                  <a:lnTo>
                    <a:pt x="3173742" y="39649"/>
                  </a:lnTo>
                  <a:lnTo>
                    <a:pt x="3127883" y="48793"/>
                  </a:lnTo>
                  <a:lnTo>
                    <a:pt x="3082366" y="58839"/>
                  </a:lnTo>
                  <a:lnTo>
                    <a:pt x="3037205" y="69786"/>
                  </a:lnTo>
                  <a:lnTo>
                    <a:pt x="2992386" y="81622"/>
                  </a:lnTo>
                  <a:lnTo>
                    <a:pt x="2947924" y="94335"/>
                  </a:lnTo>
                  <a:lnTo>
                    <a:pt x="2903855" y="107924"/>
                  </a:lnTo>
                  <a:lnTo>
                    <a:pt x="2860154" y="122377"/>
                  </a:lnTo>
                  <a:lnTo>
                    <a:pt x="2816860" y="137668"/>
                  </a:lnTo>
                  <a:lnTo>
                    <a:pt x="2773959" y="153809"/>
                  </a:lnTo>
                  <a:lnTo>
                    <a:pt x="2731478" y="170776"/>
                  </a:lnTo>
                  <a:lnTo>
                    <a:pt x="2689415" y="188569"/>
                  </a:lnTo>
                  <a:lnTo>
                    <a:pt x="2647797" y="207162"/>
                  </a:lnTo>
                  <a:lnTo>
                    <a:pt x="2606611" y="226568"/>
                  </a:lnTo>
                  <a:lnTo>
                    <a:pt x="2565895" y="246761"/>
                  </a:lnTo>
                  <a:lnTo>
                    <a:pt x="2525623" y="267728"/>
                  </a:lnTo>
                  <a:lnTo>
                    <a:pt x="2485834" y="289471"/>
                  </a:lnTo>
                  <a:lnTo>
                    <a:pt x="2446528" y="311975"/>
                  </a:lnTo>
                  <a:lnTo>
                    <a:pt x="2407716" y="335229"/>
                  </a:lnTo>
                  <a:lnTo>
                    <a:pt x="2369413" y="359219"/>
                  </a:lnTo>
                  <a:lnTo>
                    <a:pt x="2331618" y="383946"/>
                  </a:lnTo>
                  <a:lnTo>
                    <a:pt x="2294344" y="409397"/>
                  </a:lnTo>
                  <a:lnTo>
                    <a:pt x="2257602" y="435559"/>
                  </a:lnTo>
                  <a:lnTo>
                    <a:pt x="2221407" y="462419"/>
                  </a:lnTo>
                  <a:lnTo>
                    <a:pt x="2185771" y="489978"/>
                  </a:lnTo>
                  <a:lnTo>
                    <a:pt x="2150681" y="518210"/>
                  </a:lnTo>
                  <a:lnTo>
                    <a:pt x="2116175" y="547116"/>
                  </a:lnTo>
                  <a:lnTo>
                    <a:pt x="2082253" y="576694"/>
                  </a:lnTo>
                  <a:lnTo>
                    <a:pt x="2048916" y="606907"/>
                  </a:lnTo>
                  <a:lnTo>
                    <a:pt x="2016188" y="637781"/>
                  </a:lnTo>
                  <a:lnTo>
                    <a:pt x="1984070" y="669277"/>
                  </a:lnTo>
                  <a:lnTo>
                    <a:pt x="1952574" y="701382"/>
                  </a:lnTo>
                  <a:lnTo>
                    <a:pt x="1921713" y="734123"/>
                  </a:lnTo>
                  <a:lnTo>
                    <a:pt x="1891487" y="767448"/>
                  </a:lnTo>
                  <a:lnTo>
                    <a:pt x="1861921" y="801382"/>
                  </a:lnTo>
                  <a:lnTo>
                    <a:pt x="1833016" y="835888"/>
                  </a:lnTo>
                  <a:lnTo>
                    <a:pt x="1804771" y="870966"/>
                  </a:lnTo>
                  <a:lnTo>
                    <a:pt x="1777225" y="906614"/>
                  </a:lnTo>
                  <a:lnTo>
                    <a:pt x="1750364" y="942809"/>
                  </a:lnTo>
                  <a:lnTo>
                    <a:pt x="1724202" y="979551"/>
                  </a:lnTo>
                  <a:lnTo>
                    <a:pt x="1698752" y="1016812"/>
                  </a:lnTo>
                  <a:lnTo>
                    <a:pt x="1674025" y="1054608"/>
                  </a:lnTo>
                  <a:lnTo>
                    <a:pt x="1650022" y="1092923"/>
                  </a:lnTo>
                  <a:lnTo>
                    <a:pt x="1626768" y="1131735"/>
                  </a:lnTo>
                  <a:lnTo>
                    <a:pt x="1604264" y="1171041"/>
                  </a:lnTo>
                  <a:lnTo>
                    <a:pt x="1582521" y="1210830"/>
                  </a:lnTo>
                  <a:lnTo>
                    <a:pt x="1561553" y="1251089"/>
                  </a:lnTo>
                  <a:lnTo>
                    <a:pt x="1541360" y="1291818"/>
                  </a:lnTo>
                  <a:lnTo>
                    <a:pt x="1521968" y="1332992"/>
                  </a:lnTo>
                  <a:lnTo>
                    <a:pt x="1503362" y="1374622"/>
                  </a:lnTo>
                  <a:lnTo>
                    <a:pt x="1485569" y="1416685"/>
                  </a:lnTo>
                  <a:lnTo>
                    <a:pt x="1468602" y="1459166"/>
                  </a:lnTo>
                  <a:lnTo>
                    <a:pt x="1452473" y="1502054"/>
                  </a:lnTo>
                  <a:lnTo>
                    <a:pt x="1437170" y="1545361"/>
                  </a:lnTo>
                  <a:lnTo>
                    <a:pt x="1422730" y="1589049"/>
                  </a:lnTo>
                  <a:lnTo>
                    <a:pt x="1409141" y="1633131"/>
                  </a:lnTo>
                  <a:lnTo>
                    <a:pt x="1396415" y="1677581"/>
                  </a:lnTo>
                  <a:lnTo>
                    <a:pt x="1384579" y="1722399"/>
                  </a:lnTo>
                  <a:lnTo>
                    <a:pt x="1373644" y="1767573"/>
                  </a:lnTo>
                  <a:lnTo>
                    <a:pt x="1363586" y="1813090"/>
                  </a:lnTo>
                  <a:lnTo>
                    <a:pt x="1354455" y="1858937"/>
                  </a:lnTo>
                  <a:lnTo>
                    <a:pt x="1346238" y="1905114"/>
                  </a:lnTo>
                  <a:lnTo>
                    <a:pt x="1338948" y="1951609"/>
                  </a:lnTo>
                  <a:lnTo>
                    <a:pt x="1332598" y="1998408"/>
                  </a:lnTo>
                  <a:lnTo>
                    <a:pt x="1327200" y="2045500"/>
                  </a:lnTo>
                  <a:lnTo>
                    <a:pt x="1322768" y="2092871"/>
                  </a:lnTo>
                  <a:lnTo>
                    <a:pt x="1319288" y="2140521"/>
                  </a:lnTo>
                  <a:lnTo>
                    <a:pt x="1316799" y="2188438"/>
                  </a:lnTo>
                  <a:lnTo>
                    <a:pt x="1315300" y="2236609"/>
                  </a:lnTo>
                  <a:lnTo>
                    <a:pt x="1314792" y="2285034"/>
                  </a:lnTo>
                  <a:lnTo>
                    <a:pt x="1315300" y="2333447"/>
                  </a:lnTo>
                  <a:lnTo>
                    <a:pt x="1316799" y="2381631"/>
                  </a:lnTo>
                  <a:lnTo>
                    <a:pt x="1319288" y="2429548"/>
                  </a:lnTo>
                  <a:lnTo>
                    <a:pt x="1322768" y="2477198"/>
                  </a:lnTo>
                  <a:lnTo>
                    <a:pt x="1327200" y="2524569"/>
                  </a:lnTo>
                  <a:lnTo>
                    <a:pt x="1332598" y="2571661"/>
                  </a:lnTo>
                  <a:lnTo>
                    <a:pt x="1338948" y="2618460"/>
                  </a:lnTo>
                  <a:lnTo>
                    <a:pt x="1346238" y="2664955"/>
                  </a:lnTo>
                  <a:lnTo>
                    <a:pt x="1354455" y="2711132"/>
                  </a:lnTo>
                  <a:lnTo>
                    <a:pt x="1363586" y="2756979"/>
                  </a:lnTo>
                  <a:lnTo>
                    <a:pt x="1373644" y="2802496"/>
                  </a:lnTo>
                  <a:lnTo>
                    <a:pt x="1384579" y="2847670"/>
                  </a:lnTo>
                  <a:lnTo>
                    <a:pt x="1396415" y="2892488"/>
                  </a:lnTo>
                  <a:lnTo>
                    <a:pt x="1409141" y="2936938"/>
                  </a:lnTo>
                  <a:lnTo>
                    <a:pt x="1422730" y="2981020"/>
                  </a:lnTo>
                  <a:lnTo>
                    <a:pt x="1437170" y="3024708"/>
                  </a:lnTo>
                  <a:lnTo>
                    <a:pt x="1452473" y="3068015"/>
                  </a:lnTo>
                  <a:lnTo>
                    <a:pt x="1468602" y="3110903"/>
                  </a:lnTo>
                  <a:lnTo>
                    <a:pt x="1485569" y="3153384"/>
                  </a:lnTo>
                  <a:lnTo>
                    <a:pt x="1503362" y="3195447"/>
                  </a:lnTo>
                  <a:lnTo>
                    <a:pt x="1521968" y="3237065"/>
                  </a:lnTo>
                  <a:lnTo>
                    <a:pt x="1541360" y="3278251"/>
                  </a:lnTo>
                  <a:lnTo>
                    <a:pt x="1561553" y="3318980"/>
                  </a:lnTo>
                  <a:lnTo>
                    <a:pt x="1582521" y="3359239"/>
                  </a:lnTo>
                  <a:lnTo>
                    <a:pt x="1604264" y="3399028"/>
                  </a:lnTo>
                  <a:lnTo>
                    <a:pt x="1626768" y="3438334"/>
                  </a:lnTo>
                  <a:lnTo>
                    <a:pt x="1644434" y="3467836"/>
                  </a:lnTo>
                  <a:lnTo>
                    <a:pt x="1602371" y="3451453"/>
                  </a:lnTo>
                  <a:lnTo>
                    <a:pt x="1559293" y="3436556"/>
                  </a:lnTo>
                  <a:lnTo>
                    <a:pt x="1515491" y="3423272"/>
                  </a:lnTo>
                  <a:lnTo>
                    <a:pt x="1470990" y="3411651"/>
                  </a:lnTo>
                  <a:lnTo>
                    <a:pt x="1425829" y="3401720"/>
                  </a:lnTo>
                  <a:lnTo>
                    <a:pt x="1380045" y="3393516"/>
                  </a:lnTo>
                  <a:lnTo>
                    <a:pt x="1333677" y="3387077"/>
                  </a:lnTo>
                  <a:lnTo>
                    <a:pt x="1286751" y="3382429"/>
                  </a:lnTo>
                  <a:lnTo>
                    <a:pt x="1239316" y="3379609"/>
                  </a:lnTo>
                  <a:lnTo>
                    <a:pt x="1191399" y="3378670"/>
                  </a:lnTo>
                  <a:lnTo>
                    <a:pt x="1143482" y="3379609"/>
                  </a:lnTo>
                  <a:lnTo>
                    <a:pt x="1096048" y="3382429"/>
                  </a:lnTo>
                  <a:lnTo>
                    <a:pt x="1049121" y="3387077"/>
                  </a:lnTo>
                  <a:lnTo>
                    <a:pt x="1002753" y="3393516"/>
                  </a:lnTo>
                  <a:lnTo>
                    <a:pt x="956970" y="3401720"/>
                  </a:lnTo>
                  <a:lnTo>
                    <a:pt x="911809" y="3411651"/>
                  </a:lnTo>
                  <a:lnTo>
                    <a:pt x="867308" y="3423272"/>
                  </a:lnTo>
                  <a:lnTo>
                    <a:pt x="823506" y="3436556"/>
                  </a:lnTo>
                  <a:lnTo>
                    <a:pt x="780427" y="3451453"/>
                  </a:lnTo>
                  <a:lnTo>
                    <a:pt x="738111" y="3467925"/>
                  </a:lnTo>
                  <a:lnTo>
                    <a:pt x="696595" y="3485959"/>
                  </a:lnTo>
                  <a:lnTo>
                    <a:pt x="655916" y="3505492"/>
                  </a:lnTo>
                  <a:lnTo>
                    <a:pt x="616115" y="3526510"/>
                  </a:lnTo>
                  <a:lnTo>
                    <a:pt x="577215" y="3548964"/>
                  </a:lnTo>
                  <a:lnTo>
                    <a:pt x="539267" y="3572827"/>
                  </a:lnTo>
                  <a:lnTo>
                    <a:pt x="502285" y="3598062"/>
                  </a:lnTo>
                  <a:lnTo>
                    <a:pt x="466318" y="3624630"/>
                  </a:lnTo>
                  <a:lnTo>
                    <a:pt x="431406" y="3652494"/>
                  </a:lnTo>
                  <a:lnTo>
                    <a:pt x="397586" y="3681628"/>
                  </a:lnTo>
                  <a:lnTo>
                    <a:pt x="364871" y="3711994"/>
                  </a:lnTo>
                  <a:lnTo>
                    <a:pt x="333324" y="3743541"/>
                  </a:lnTo>
                  <a:lnTo>
                    <a:pt x="302971" y="3776243"/>
                  </a:lnTo>
                  <a:lnTo>
                    <a:pt x="273837" y="3810076"/>
                  </a:lnTo>
                  <a:lnTo>
                    <a:pt x="245973" y="3844988"/>
                  </a:lnTo>
                  <a:lnTo>
                    <a:pt x="219405" y="3880942"/>
                  </a:lnTo>
                  <a:lnTo>
                    <a:pt x="194170" y="3917924"/>
                  </a:lnTo>
                  <a:lnTo>
                    <a:pt x="170307" y="3955872"/>
                  </a:lnTo>
                  <a:lnTo>
                    <a:pt x="147853" y="3994772"/>
                  </a:lnTo>
                  <a:lnTo>
                    <a:pt x="126834" y="4034574"/>
                  </a:lnTo>
                  <a:lnTo>
                    <a:pt x="107289" y="4075252"/>
                  </a:lnTo>
                  <a:lnTo>
                    <a:pt x="89268" y="4116768"/>
                  </a:lnTo>
                  <a:lnTo>
                    <a:pt x="72783" y="4159085"/>
                  </a:lnTo>
                  <a:lnTo>
                    <a:pt x="57886" y="4202163"/>
                  </a:lnTo>
                  <a:lnTo>
                    <a:pt x="44615" y="4245978"/>
                  </a:lnTo>
                  <a:lnTo>
                    <a:pt x="32994" y="4290479"/>
                  </a:lnTo>
                  <a:lnTo>
                    <a:pt x="23063" y="4335640"/>
                  </a:lnTo>
                  <a:lnTo>
                    <a:pt x="14846" y="4381424"/>
                  </a:lnTo>
                  <a:lnTo>
                    <a:pt x="8407" y="4427791"/>
                  </a:lnTo>
                  <a:lnTo>
                    <a:pt x="3759" y="4474705"/>
                  </a:lnTo>
                  <a:lnTo>
                    <a:pt x="939" y="4522152"/>
                  </a:lnTo>
                  <a:lnTo>
                    <a:pt x="0" y="4570069"/>
                  </a:lnTo>
                  <a:lnTo>
                    <a:pt x="939" y="4617986"/>
                  </a:lnTo>
                  <a:lnTo>
                    <a:pt x="3759" y="4665421"/>
                  </a:lnTo>
                  <a:lnTo>
                    <a:pt x="8407" y="4712347"/>
                  </a:lnTo>
                  <a:lnTo>
                    <a:pt x="14846" y="4758715"/>
                  </a:lnTo>
                  <a:lnTo>
                    <a:pt x="23063" y="4804499"/>
                  </a:lnTo>
                  <a:lnTo>
                    <a:pt x="32994" y="4849660"/>
                  </a:lnTo>
                  <a:lnTo>
                    <a:pt x="44615" y="4894161"/>
                  </a:lnTo>
                  <a:lnTo>
                    <a:pt x="57886" y="4937963"/>
                  </a:lnTo>
                  <a:lnTo>
                    <a:pt x="72783" y="4981054"/>
                  </a:lnTo>
                  <a:lnTo>
                    <a:pt x="89268" y="5023358"/>
                  </a:lnTo>
                  <a:lnTo>
                    <a:pt x="107289" y="5064874"/>
                  </a:lnTo>
                  <a:lnTo>
                    <a:pt x="126834" y="5105552"/>
                  </a:lnTo>
                  <a:lnTo>
                    <a:pt x="147853" y="5145354"/>
                  </a:lnTo>
                  <a:lnTo>
                    <a:pt x="170307" y="5184254"/>
                  </a:lnTo>
                  <a:lnTo>
                    <a:pt x="194170" y="5222214"/>
                  </a:lnTo>
                  <a:lnTo>
                    <a:pt x="219405" y="5259184"/>
                  </a:lnTo>
                  <a:lnTo>
                    <a:pt x="245973" y="5295150"/>
                  </a:lnTo>
                  <a:lnTo>
                    <a:pt x="273837" y="5330063"/>
                  </a:lnTo>
                  <a:lnTo>
                    <a:pt x="302971" y="5363896"/>
                  </a:lnTo>
                  <a:lnTo>
                    <a:pt x="333324" y="5396598"/>
                  </a:lnTo>
                  <a:lnTo>
                    <a:pt x="364871" y="5428145"/>
                  </a:lnTo>
                  <a:lnTo>
                    <a:pt x="397586" y="5458511"/>
                  </a:lnTo>
                  <a:lnTo>
                    <a:pt x="431406" y="5487644"/>
                  </a:lnTo>
                  <a:lnTo>
                    <a:pt x="466318" y="5515508"/>
                  </a:lnTo>
                  <a:lnTo>
                    <a:pt x="502285" y="5542077"/>
                  </a:lnTo>
                  <a:lnTo>
                    <a:pt x="539267" y="5567311"/>
                  </a:lnTo>
                  <a:lnTo>
                    <a:pt x="577215" y="5591175"/>
                  </a:lnTo>
                  <a:lnTo>
                    <a:pt x="616115" y="5613628"/>
                  </a:lnTo>
                  <a:lnTo>
                    <a:pt x="655916" y="5634647"/>
                  </a:lnTo>
                  <a:lnTo>
                    <a:pt x="696595" y="5654192"/>
                  </a:lnTo>
                  <a:lnTo>
                    <a:pt x="738111" y="5672213"/>
                  </a:lnTo>
                  <a:lnTo>
                    <a:pt x="780427" y="5688698"/>
                  </a:lnTo>
                  <a:lnTo>
                    <a:pt x="823506" y="5703595"/>
                  </a:lnTo>
                  <a:lnTo>
                    <a:pt x="867308" y="5716867"/>
                  </a:lnTo>
                  <a:lnTo>
                    <a:pt x="911809" y="5728487"/>
                  </a:lnTo>
                  <a:lnTo>
                    <a:pt x="956970" y="5738419"/>
                  </a:lnTo>
                  <a:lnTo>
                    <a:pt x="1002753" y="5746623"/>
                  </a:lnTo>
                  <a:lnTo>
                    <a:pt x="1049121" y="5753074"/>
                  </a:lnTo>
                  <a:lnTo>
                    <a:pt x="1096048" y="5757723"/>
                  </a:lnTo>
                  <a:lnTo>
                    <a:pt x="1143482" y="5760529"/>
                  </a:lnTo>
                  <a:lnTo>
                    <a:pt x="1191399" y="5761482"/>
                  </a:lnTo>
                  <a:lnTo>
                    <a:pt x="1239316" y="5760529"/>
                  </a:lnTo>
                  <a:lnTo>
                    <a:pt x="1286751" y="5757723"/>
                  </a:lnTo>
                  <a:lnTo>
                    <a:pt x="1333677" y="5753074"/>
                  </a:lnTo>
                  <a:lnTo>
                    <a:pt x="1380045" y="5746623"/>
                  </a:lnTo>
                  <a:lnTo>
                    <a:pt x="1425829" y="5738419"/>
                  </a:lnTo>
                  <a:lnTo>
                    <a:pt x="1470990" y="5728487"/>
                  </a:lnTo>
                  <a:lnTo>
                    <a:pt x="1515491" y="5716867"/>
                  </a:lnTo>
                  <a:lnTo>
                    <a:pt x="1559293" y="5703595"/>
                  </a:lnTo>
                  <a:lnTo>
                    <a:pt x="1602371" y="5688698"/>
                  </a:lnTo>
                  <a:lnTo>
                    <a:pt x="1644688" y="5672213"/>
                  </a:lnTo>
                  <a:lnTo>
                    <a:pt x="1686204" y="5654192"/>
                  </a:lnTo>
                  <a:lnTo>
                    <a:pt x="1726882" y="5634647"/>
                  </a:lnTo>
                  <a:lnTo>
                    <a:pt x="1766684" y="5613628"/>
                  </a:lnTo>
                  <a:lnTo>
                    <a:pt x="1805584" y="5591175"/>
                  </a:lnTo>
                  <a:lnTo>
                    <a:pt x="1843532" y="5567311"/>
                  </a:lnTo>
                  <a:lnTo>
                    <a:pt x="1880514" y="5542077"/>
                  </a:lnTo>
                  <a:lnTo>
                    <a:pt x="1916480" y="5515508"/>
                  </a:lnTo>
                  <a:lnTo>
                    <a:pt x="1951393" y="5487644"/>
                  </a:lnTo>
                  <a:lnTo>
                    <a:pt x="1985213" y="5458511"/>
                  </a:lnTo>
                  <a:lnTo>
                    <a:pt x="2017928" y="5428145"/>
                  </a:lnTo>
                  <a:lnTo>
                    <a:pt x="2049475" y="5396598"/>
                  </a:lnTo>
                  <a:lnTo>
                    <a:pt x="2079828" y="5363896"/>
                  </a:lnTo>
                  <a:lnTo>
                    <a:pt x="2108962" y="5330063"/>
                  </a:lnTo>
                  <a:lnTo>
                    <a:pt x="2136825" y="5295150"/>
                  </a:lnTo>
                  <a:lnTo>
                    <a:pt x="2163394" y="5259184"/>
                  </a:lnTo>
                  <a:lnTo>
                    <a:pt x="2188629" y="5222214"/>
                  </a:lnTo>
                  <a:lnTo>
                    <a:pt x="2212492" y="5184254"/>
                  </a:lnTo>
                  <a:lnTo>
                    <a:pt x="2234946" y="5145354"/>
                  </a:lnTo>
                  <a:lnTo>
                    <a:pt x="2255964" y="5105552"/>
                  </a:lnTo>
                  <a:lnTo>
                    <a:pt x="2275509" y="5064874"/>
                  </a:lnTo>
                  <a:lnTo>
                    <a:pt x="2293531" y="5023358"/>
                  </a:lnTo>
                  <a:lnTo>
                    <a:pt x="2310015" y="4981054"/>
                  </a:lnTo>
                  <a:lnTo>
                    <a:pt x="2324912" y="4937963"/>
                  </a:lnTo>
                  <a:lnTo>
                    <a:pt x="2338184" y="4894161"/>
                  </a:lnTo>
                  <a:lnTo>
                    <a:pt x="2349804" y="4849660"/>
                  </a:lnTo>
                  <a:lnTo>
                    <a:pt x="2359736" y="4804499"/>
                  </a:lnTo>
                  <a:lnTo>
                    <a:pt x="2367953" y="4758715"/>
                  </a:lnTo>
                  <a:lnTo>
                    <a:pt x="2374392" y="4712347"/>
                  </a:lnTo>
                  <a:lnTo>
                    <a:pt x="2379040" y="4665421"/>
                  </a:lnTo>
                  <a:lnTo>
                    <a:pt x="2381859" y="4617986"/>
                  </a:lnTo>
                  <a:lnTo>
                    <a:pt x="2382799" y="4570069"/>
                  </a:lnTo>
                  <a:lnTo>
                    <a:pt x="2381859" y="4522152"/>
                  </a:lnTo>
                  <a:lnTo>
                    <a:pt x="2379040" y="4474705"/>
                  </a:lnTo>
                  <a:lnTo>
                    <a:pt x="2374392" y="4427791"/>
                  </a:lnTo>
                  <a:lnTo>
                    <a:pt x="2367953" y="4381424"/>
                  </a:lnTo>
                  <a:lnTo>
                    <a:pt x="2359736" y="4335640"/>
                  </a:lnTo>
                  <a:lnTo>
                    <a:pt x="2349804" y="4290479"/>
                  </a:lnTo>
                  <a:lnTo>
                    <a:pt x="2338184" y="4245978"/>
                  </a:lnTo>
                  <a:lnTo>
                    <a:pt x="2324912" y="4202163"/>
                  </a:lnTo>
                  <a:lnTo>
                    <a:pt x="2315565" y="4175163"/>
                  </a:lnTo>
                  <a:lnTo>
                    <a:pt x="2331618" y="4186110"/>
                  </a:lnTo>
                  <a:lnTo>
                    <a:pt x="2369413" y="4210837"/>
                  </a:lnTo>
                  <a:lnTo>
                    <a:pt x="2407716" y="4234840"/>
                  </a:lnTo>
                  <a:lnTo>
                    <a:pt x="2446528" y="4258094"/>
                  </a:lnTo>
                  <a:lnTo>
                    <a:pt x="2485834" y="4280598"/>
                  </a:lnTo>
                  <a:lnTo>
                    <a:pt x="2525623" y="4302341"/>
                  </a:lnTo>
                  <a:lnTo>
                    <a:pt x="2565895" y="4323308"/>
                  </a:lnTo>
                  <a:lnTo>
                    <a:pt x="2606611" y="4343501"/>
                  </a:lnTo>
                  <a:lnTo>
                    <a:pt x="2647797" y="4362907"/>
                  </a:lnTo>
                  <a:lnTo>
                    <a:pt x="2689415" y="4381500"/>
                  </a:lnTo>
                  <a:lnTo>
                    <a:pt x="2731478" y="4399292"/>
                  </a:lnTo>
                  <a:lnTo>
                    <a:pt x="2773959" y="4416260"/>
                  </a:lnTo>
                  <a:lnTo>
                    <a:pt x="2816860" y="4432401"/>
                  </a:lnTo>
                  <a:lnTo>
                    <a:pt x="2860154" y="4447692"/>
                  </a:lnTo>
                  <a:lnTo>
                    <a:pt x="2903855" y="4462145"/>
                  </a:lnTo>
                  <a:lnTo>
                    <a:pt x="2947924" y="4475734"/>
                  </a:lnTo>
                  <a:lnTo>
                    <a:pt x="2992386" y="4488446"/>
                  </a:lnTo>
                  <a:lnTo>
                    <a:pt x="3037205" y="4500283"/>
                  </a:lnTo>
                  <a:lnTo>
                    <a:pt x="3082366" y="4511230"/>
                  </a:lnTo>
                  <a:lnTo>
                    <a:pt x="3127883" y="4521276"/>
                  </a:lnTo>
                  <a:lnTo>
                    <a:pt x="3173742" y="4530407"/>
                  </a:lnTo>
                  <a:lnTo>
                    <a:pt x="3219920" y="4538624"/>
                  </a:lnTo>
                  <a:lnTo>
                    <a:pt x="3266402" y="4545914"/>
                  </a:lnTo>
                  <a:lnTo>
                    <a:pt x="3313201" y="4552264"/>
                  </a:lnTo>
                  <a:lnTo>
                    <a:pt x="3360293" y="4557661"/>
                  </a:lnTo>
                  <a:lnTo>
                    <a:pt x="3407676" y="4562106"/>
                  </a:lnTo>
                  <a:lnTo>
                    <a:pt x="3455327" y="4565574"/>
                  </a:lnTo>
                  <a:lnTo>
                    <a:pt x="3503244" y="4568063"/>
                  </a:lnTo>
                  <a:lnTo>
                    <a:pt x="3551415" y="4569561"/>
                  </a:lnTo>
                  <a:lnTo>
                    <a:pt x="3599827" y="4570069"/>
                  </a:lnTo>
                  <a:lnTo>
                    <a:pt x="3648252" y="4569561"/>
                  </a:lnTo>
                  <a:lnTo>
                    <a:pt x="3696424" y="4568063"/>
                  </a:lnTo>
                  <a:lnTo>
                    <a:pt x="3744341" y="4565574"/>
                  </a:lnTo>
                  <a:lnTo>
                    <a:pt x="3791991" y="4562106"/>
                  </a:lnTo>
                  <a:lnTo>
                    <a:pt x="3839375" y="4557661"/>
                  </a:lnTo>
                  <a:lnTo>
                    <a:pt x="3886466" y="4552264"/>
                  </a:lnTo>
                  <a:lnTo>
                    <a:pt x="3933266" y="4545914"/>
                  </a:lnTo>
                  <a:lnTo>
                    <a:pt x="3979748" y="4538624"/>
                  </a:lnTo>
                  <a:lnTo>
                    <a:pt x="4025925" y="4530407"/>
                  </a:lnTo>
                  <a:lnTo>
                    <a:pt x="4071785" y="4521276"/>
                  </a:lnTo>
                  <a:lnTo>
                    <a:pt x="4117302" y="4511230"/>
                  </a:lnTo>
                  <a:lnTo>
                    <a:pt x="4162475" y="4500283"/>
                  </a:lnTo>
                  <a:lnTo>
                    <a:pt x="4207294" y="4488446"/>
                  </a:lnTo>
                  <a:lnTo>
                    <a:pt x="4251744" y="4475734"/>
                  </a:lnTo>
                  <a:lnTo>
                    <a:pt x="4295826" y="4462145"/>
                  </a:lnTo>
                  <a:lnTo>
                    <a:pt x="4339514" y="4447692"/>
                  </a:lnTo>
                  <a:lnTo>
                    <a:pt x="4382821" y="4432401"/>
                  </a:lnTo>
                  <a:lnTo>
                    <a:pt x="4425708" y="4416260"/>
                  </a:lnTo>
                  <a:lnTo>
                    <a:pt x="4468190" y="4399292"/>
                  </a:lnTo>
                  <a:lnTo>
                    <a:pt x="4510252" y="4381500"/>
                  </a:lnTo>
                  <a:lnTo>
                    <a:pt x="4551870" y="4362907"/>
                  </a:lnTo>
                  <a:lnTo>
                    <a:pt x="4593056" y="4343501"/>
                  </a:lnTo>
                  <a:lnTo>
                    <a:pt x="4633785" y="4323308"/>
                  </a:lnTo>
                  <a:lnTo>
                    <a:pt x="4674044" y="4302341"/>
                  </a:lnTo>
                  <a:lnTo>
                    <a:pt x="4713833" y="4280598"/>
                  </a:lnTo>
                  <a:lnTo>
                    <a:pt x="4753140" y="4258094"/>
                  </a:lnTo>
                  <a:lnTo>
                    <a:pt x="4791951" y="4234840"/>
                  </a:lnTo>
                  <a:lnTo>
                    <a:pt x="4830267" y="4210837"/>
                  </a:lnTo>
                  <a:lnTo>
                    <a:pt x="4868062" y="4186110"/>
                  </a:lnTo>
                  <a:lnTo>
                    <a:pt x="4905324" y="4160659"/>
                  </a:lnTo>
                  <a:lnTo>
                    <a:pt x="4942065" y="4134510"/>
                  </a:lnTo>
                  <a:lnTo>
                    <a:pt x="4978260" y="4107637"/>
                  </a:lnTo>
                  <a:lnTo>
                    <a:pt x="5013909" y="4080091"/>
                  </a:lnTo>
                  <a:lnTo>
                    <a:pt x="5048986" y="4051858"/>
                  </a:lnTo>
                  <a:lnTo>
                    <a:pt x="5083505" y="4022941"/>
                  </a:lnTo>
                  <a:lnTo>
                    <a:pt x="5117427" y="3993375"/>
                  </a:lnTo>
                  <a:lnTo>
                    <a:pt x="5150751" y="3963149"/>
                  </a:lnTo>
                  <a:lnTo>
                    <a:pt x="5183492" y="3932288"/>
                  </a:lnTo>
                  <a:lnTo>
                    <a:pt x="5215610" y="3900792"/>
                  </a:lnTo>
                  <a:lnTo>
                    <a:pt x="5247106" y="3868674"/>
                  </a:lnTo>
                  <a:lnTo>
                    <a:pt x="5277967" y="3835946"/>
                  </a:lnTo>
                  <a:lnTo>
                    <a:pt x="5308181" y="3802608"/>
                  </a:lnTo>
                  <a:lnTo>
                    <a:pt x="5337759" y="3768687"/>
                  </a:lnTo>
                  <a:lnTo>
                    <a:pt x="5366664" y="3734181"/>
                  </a:lnTo>
                  <a:lnTo>
                    <a:pt x="5394896" y="3699103"/>
                  </a:lnTo>
                  <a:lnTo>
                    <a:pt x="5422455" y="3663454"/>
                  </a:lnTo>
                  <a:lnTo>
                    <a:pt x="5449316" y="3627259"/>
                  </a:lnTo>
                  <a:lnTo>
                    <a:pt x="5475478" y="3590518"/>
                  </a:lnTo>
                  <a:lnTo>
                    <a:pt x="5500929" y="3553244"/>
                  </a:lnTo>
                  <a:lnTo>
                    <a:pt x="5525655" y="3515449"/>
                  </a:lnTo>
                  <a:lnTo>
                    <a:pt x="5549646" y="3477145"/>
                  </a:lnTo>
                  <a:lnTo>
                    <a:pt x="5572899" y="3438334"/>
                  </a:lnTo>
                  <a:lnTo>
                    <a:pt x="5595404" y="3399028"/>
                  </a:lnTo>
                  <a:lnTo>
                    <a:pt x="5617146" y="3359239"/>
                  </a:lnTo>
                  <a:lnTo>
                    <a:pt x="5638127" y="3318980"/>
                  </a:lnTo>
                  <a:lnTo>
                    <a:pt x="5658320" y="3278251"/>
                  </a:lnTo>
                  <a:lnTo>
                    <a:pt x="5677713" y="3237065"/>
                  </a:lnTo>
                  <a:lnTo>
                    <a:pt x="5696318" y="3195447"/>
                  </a:lnTo>
                  <a:lnTo>
                    <a:pt x="5714098" y="3153384"/>
                  </a:lnTo>
                  <a:lnTo>
                    <a:pt x="5731065" y="3110903"/>
                  </a:lnTo>
                  <a:lnTo>
                    <a:pt x="5747207" y="3068015"/>
                  </a:lnTo>
                  <a:lnTo>
                    <a:pt x="5762510" y="3024708"/>
                  </a:lnTo>
                  <a:lnTo>
                    <a:pt x="5776950" y="2981020"/>
                  </a:lnTo>
                  <a:lnTo>
                    <a:pt x="5790539" y="2936938"/>
                  </a:lnTo>
                  <a:lnTo>
                    <a:pt x="5803252" y="2892488"/>
                  </a:lnTo>
                  <a:lnTo>
                    <a:pt x="5815088" y="2847670"/>
                  </a:lnTo>
                  <a:lnTo>
                    <a:pt x="5826036" y="2802496"/>
                  </a:lnTo>
                  <a:lnTo>
                    <a:pt x="5836082" y="2756979"/>
                  </a:lnTo>
                  <a:lnTo>
                    <a:pt x="5845226" y="2711132"/>
                  </a:lnTo>
                  <a:lnTo>
                    <a:pt x="5853442" y="2664955"/>
                  </a:lnTo>
                  <a:lnTo>
                    <a:pt x="5860732" y="2618460"/>
                  </a:lnTo>
                  <a:lnTo>
                    <a:pt x="5867082" y="2571661"/>
                  </a:lnTo>
                  <a:lnTo>
                    <a:pt x="5872480" y="2524569"/>
                  </a:lnTo>
                  <a:lnTo>
                    <a:pt x="5876912" y="2477198"/>
                  </a:lnTo>
                  <a:lnTo>
                    <a:pt x="5880379" y="2429548"/>
                  </a:lnTo>
                  <a:lnTo>
                    <a:pt x="5882881" y="2381631"/>
                  </a:lnTo>
                  <a:lnTo>
                    <a:pt x="5884380" y="2333447"/>
                  </a:lnTo>
                  <a:lnTo>
                    <a:pt x="5884875" y="2285034"/>
                  </a:lnTo>
                  <a:close/>
                </a:path>
              </a:pathLst>
            </a:custGeom>
            <a:solidFill>
              <a:srgbClr val="FFFFFF"/>
            </a:solidFill>
          </p:spPr>
          <p:txBody>
            <a:bodyPr wrap="square" lIns="0" tIns="0" rIns="0" bIns="0" rtlCol="0"/>
            <a:lstStyle/>
            <a:p>
              <a:endParaRPr/>
            </a:p>
          </p:txBody>
        </p:sp>
      </p:grpSp>
      <p:pic>
        <p:nvPicPr>
          <p:cNvPr id="20" name="Picture 19">
            <a:extLst>
              <a:ext uri="{FF2B5EF4-FFF2-40B4-BE49-F238E27FC236}">
                <a16:creationId xmlns:a16="http://schemas.microsoft.com/office/drawing/2014/main" id="{F0A8F21E-9F29-47B8-B5BA-1A961629C4DC}"/>
              </a:ext>
            </a:extLst>
          </p:cNvPr>
          <p:cNvPicPr>
            <a:picLocks noChangeAspect="1"/>
          </p:cNvPicPr>
          <p:nvPr/>
        </p:nvPicPr>
        <p:blipFill rotWithShape="1">
          <a:blip r:embed="rId7">
            <a:extLst>
              <a:ext uri="{28A0092B-C50C-407E-A947-70E740481C1C}">
                <a14:useLocalDpi xmlns:a14="http://schemas.microsoft.com/office/drawing/2010/main" val="0"/>
              </a:ext>
            </a:extLst>
          </a:blip>
          <a:srcRect l="13367" t="12475" r="14501" b="2263"/>
          <a:stretch/>
        </p:blipFill>
        <p:spPr>
          <a:xfrm>
            <a:off x="4402632" y="4499536"/>
            <a:ext cx="2846970" cy="25118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object 15">
            <a:extLst>
              <a:ext uri="{FF2B5EF4-FFF2-40B4-BE49-F238E27FC236}">
                <a16:creationId xmlns:a16="http://schemas.microsoft.com/office/drawing/2014/main" id="{1464A33E-A627-D021-7F2C-2C05CE74F272}"/>
              </a:ext>
            </a:extLst>
          </p:cNvPr>
          <p:cNvSpPr/>
          <p:nvPr/>
        </p:nvSpPr>
        <p:spPr>
          <a:xfrm>
            <a:off x="1341650" y="630760"/>
            <a:ext cx="7357850" cy="538463"/>
          </a:xfrm>
          <a:custGeom>
            <a:avLst/>
            <a:gdLst/>
            <a:ahLst/>
            <a:cxnLst/>
            <a:rect l="l" t="t" r="r" b="b"/>
            <a:pathLst>
              <a:path w="2617470" h="476250">
                <a:moveTo>
                  <a:pt x="2379179"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63"/>
                </a:lnTo>
                <a:lnTo>
                  <a:pt x="17926" y="336386"/>
                </a:lnTo>
                <a:lnTo>
                  <a:pt x="38959" y="375137"/>
                </a:lnTo>
                <a:lnTo>
                  <a:pt x="66814" y="408900"/>
                </a:lnTo>
                <a:lnTo>
                  <a:pt x="100575" y="436756"/>
                </a:lnTo>
                <a:lnTo>
                  <a:pt x="139324" y="457789"/>
                </a:lnTo>
                <a:lnTo>
                  <a:pt x="182144" y="471081"/>
                </a:lnTo>
                <a:lnTo>
                  <a:pt x="228117" y="475716"/>
                </a:lnTo>
                <a:lnTo>
                  <a:pt x="2379179" y="475716"/>
                </a:lnTo>
                <a:lnTo>
                  <a:pt x="2427113" y="470883"/>
                </a:lnTo>
                <a:lnTo>
                  <a:pt x="2471761" y="457023"/>
                </a:lnTo>
                <a:lnTo>
                  <a:pt x="2512164" y="435091"/>
                </a:lnTo>
                <a:lnTo>
                  <a:pt x="2547367" y="406045"/>
                </a:lnTo>
                <a:lnTo>
                  <a:pt x="2576413" y="370843"/>
                </a:lnTo>
                <a:lnTo>
                  <a:pt x="2598344" y="330439"/>
                </a:lnTo>
                <a:lnTo>
                  <a:pt x="2612205" y="285792"/>
                </a:lnTo>
                <a:lnTo>
                  <a:pt x="2617038" y="237858"/>
                </a:lnTo>
                <a:lnTo>
                  <a:pt x="2612205" y="189924"/>
                </a:lnTo>
                <a:lnTo>
                  <a:pt x="2598344" y="145277"/>
                </a:lnTo>
                <a:lnTo>
                  <a:pt x="2576413" y="104873"/>
                </a:lnTo>
                <a:lnTo>
                  <a:pt x="2547367" y="69670"/>
                </a:lnTo>
                <a:lnTo>
                  <a:pt x="2512164" y="40624"/>
                </a:lnTo>
                <a:lnTo>
                  <a:pt x="2471761" y="18693"/>
                </a:lnTo>
                <a:lnTo>
                  <a:pt x="2427113" y="4832"/>
                </a:lnTo>
                <a:lnTo>
                  <a:pt x="2379179" y="0"/>
                </a:lnTo>
                <a:close/>
              </a:path>
            </a:pathLst>
          </a:custGeom>
          <a:solidFill>
            <a:schemeClr val="bg1"/>
          </a:solidFill>
          <a:ln>
            <a:solidFill>
              <a:schemeClr val="tx1"/>
            </a:solidFill>
          </a:ln>
        </p:spPr>
        <p:txBody>
          <a:bodyPr wrap="square" lIns="0" tIns="0" rIns="0" bIns="0" rtlCol="0"/>
          <a:lstStyle/>
          <a:p>
            <a:endParaRPr dirty="0"/>
          </a:p>
        </p:txBody>
      </p:sp>
      <p:sp>
        <p:nvSpPr>
          <p:cNvPr id="8" name="object 8"/>
          <p:cNvSpPr txBox="1">
            <a:spLocks noGrp="1"/>
          </p:cNvSpPr>
          <p:nvPr>
            <p:ph type="title"/>
          </p:nvPr>
        </p:nvSpPr>
        <p:spPr>
          <a:xfrm>
            <a:off x="1514743" y="752799"/>
            <a:ext cx="7206772" cy="256480"/>
          </a:xfrm>
          <a:prstGeom prst="rect">
            <a:avLst/>
          </a:prstGeom>
        </p:spPr>
        <p:txBody>
          <a:bodyPr vert="horz" wrap="square" lIns="0" tIns="0" rIns="0" bIns="0" rtlCol="0">
            <a:spAutoFit/>
          </a:bodyPr>
          <a:lstStyle/>
          <a:p>
            <a:pPr marL="12700">
              <a:lnSpc>
                <a:spcPts val="2039"/>
              </a:lnSpc>
              <a:tabLst>
                <a:tab pos="528320" algn="l"/>
              </a:tabLst>
            </a:pPr>
            <a:r>
              <a:rPr lang="vi-VN" sz="1800" dirty="0"/>
              <a:t>Phong trào “Xây dựng trường học thân thiện – học sinh tích cực”</a:t>
            </a:r>
            <a:endParaRPr sz="1550" dirty="0">
              <a:solidFill>
                <a:schemeClr val="tx1"/>
              </a:solidFill>
            </a:endParaRPr>
          </a:p>
        </p:txBody>
      </p:sp>
      <p:sp>
        <p:nvSpPr>
          <p:cNvPr id="16" name="object 3">
            <a:extLst>
              <a:ext uri="{FF2B5EF4-FFF2-40B4-BE49-F238E27FC236}">
                <a16:creationId xmlns:a16="http://schemas.microsoft.com/office/drawing/2014/main" id="{B55BB515-7A4D-FF5C-233D-EB3679196B19}"/>
              </a:ext>
            </a:extLst>
          </p:cNvPr>
          <p:cNvSpPr/>
          <p:nvPr/>
        </p:nvSpPr>
        <p:spPr>
          <a:xfrm>
            <a:off x="843793" y="1492191"/>
            <a:ext cx="4045707" cy="1162685"/>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solidFill>
            <a:srgbClr val="37853F"/>
          </a:solidFill>
        </p:spPr>
        <p:txBody>
          <a:bodyPr wrap="square" lIns="0" tIns="0" rIns="0" bIns="0" rtlCol="0"/>
          <a:lstStyle/>
          <a:p>
            <a:endParaRPr/>
          </a:p>
        </p:txBody>
      </p:sp>
      <p:sp>
        <p:nvSpPr>
          <p:cNvPr id="17" name="object 38">
            <a:extLst>
              <a:ext uri="{FF2B5EF4-FFF2-40B4-BE49-F238E27FC236}">
                <a16:creationId xmlns:a16="http://schemas.microsoft.com/office/drawing/2014/main" id="{3CE5E8B7-CFDB-0A8F-E8C2-C489421E826E}"/>
              </a:ext>
            </a:extLst>
          </p:cNvPr>
          <p:cNvSpPr txBox="1">
            <a:spLocks/>
          </p:cNvSpPr>
          <p:nvPr/>
        </p:nvSpPr>
        <p:spPr>
          <a:xfrm>
            <a:off x="1268415" y="1514222"/>
            <a:ext cx="3621085" cy="228268"/>
          </a:xfrm>
          <a:prstGeom prst="rect">
            <a:avLst/>
          </a:prstGeom>
        </p:spPr>
        <p:txBody>
          <a:bodyPr vert="horz" wrap="square" lIns="0" tIns="12700" rIns="0" bIns="0" rtlCol="0">
            <a:spAutoFit/>
          </a:bodyPr>
          <a:lstStyle>
            <a:lvl1pPr>
              <a:defRPr sz="2150" b="1" i="0">
                <a:solidFill>
                  <a:srgbClr val="04392D"/>
                </a:solidFill>
                <a:latin typeface="Arial"/>
                <a:ea typeface="+mj-ea"/>
                <a:cs typeface="Arial"/>
              </a:defRPr>
            </a:lvl1pPr>
          </a:lstStyle>
          <a:p>
            <a:pPr marL="12700">
              <a:spcBef>
                <a:spcPts val="100"/>
              </a:spcBef>
            </a:pPr>
            <a:r>
              <a:rPr lang="vi-VN" sz="1400" b="0" dirty="0">
                <a:solidFill>
                  <a:schemeClr val="bg1"/>
                </a:solidFill>
                <a:latin typeface="+mj-lt"/>
              </a:rPr>
              <a:t>Môi trường học tập xanh – sạch – đẹp – an toàn.</a:t>
            </a:r>
            <a:endParaRPr lang="vi-VN" sz="800" b="0" dirty="0">
              <a:solidFill>
                <a:schemeClr val="bg1"/>
              </a:solidFill>
              <a:latin typeface="+mj-lt"/>
              <a:cs typeface="Tahoma"/>
            </a:endParaRPr>
          </a:p>
        </p:txBody>
      </p:sp>
      <p:sp>
        <p:nvSpPr>
          <p:cNvPr id="18" name="object 39">
            <a:extLst>
              <a:ext uri="{FF2B5EF4-FFF2-40B4-BE49-F238E27FC236}">
                <a16:creationId xmlns:a16="http://schemas.microsoft.com/office/drawing/2014/main" id="{8F73BD85-6144-0469-A602-8EFA8D54E7EF}"/>
              </a:ext>
            </a:extLst>
          </p:cNvPr>
          <p:cNvSpPr txBox="1"/>
          <p:nvPr/>
        </p:nvSpPr>
        <p:spPr>
          <a:xfrm>
            <a:off x="1268384" y="1887601"/>
            <a:ext cx="3394075" cy="605743"/>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Phát triển kỹ năng sống, rèn luyện nề nếp, hành vi văn minh cho học sinh.</a:t>
            </a:r>
            <a:endParaRPr sz="1400" dirty="0">
              <a:solidFill>
                <a:schemeClr val="bg1"/>
              </a:solidFill>
              <a:latin typeface="+mj-lt"/>
              <a:cs typeface="Tahoma"/>
            </a:endParaRPr>
          </a:p>
        </p:txBody>
      </p:sp>
      <p:pic>
        <p:nvPicPr>
          <p:cNvPr id="26" name="Picture 25" descr="A group of children planting trees&#10;&#10;AI-generated content may be incorrect.">
            <a:extLst>
              <a:ext uri="{FF2B5EF4-FFF2-40B4-BE49-F238E27FC236}">
                <a16:creationId xmlns:a16="http://schemas.microsoft.com/office/drawing/2014/main" id="{C992F956-98DE-B26C-27C3-E447F61B32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3903" y="1252026"/>
            <a:ext cx="4373542" cy="42877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1" name="Picture 20">
            <a:extLst>
              <a:ext uri="{FF2B5EF4-FFF2-40B4-BE49-F238E27FC236}">
                <a16:creationId xmlns:a16="http://schemas.microsoft.com/office/drawing/2014/main" id="{9243DC32-3258-F714-C298-75C29BA193E1}"/>
              </a:ext>
            </a:extLst>
          </p:cNvPr>
          <p:cNvPicPr>
            <a:picLocks noChangeAspect="1"/>
          </p:cNvPicPr>
          <p:nvPr/>
        </p:nvPicPr>
        <p:blipFill rotWithShape="1">
          <a:blip r:embed="rId7">
            <a:extLst>
              <a:ext uri="{28A0092B-C50C-407E-A947-70E740481C1C}">
                <a14:useLocalDpi xmlns:a14="http://schemas.microsoft.com/office/drawing/2010/main" val="0"/>
              </a:ext>
            </a:extLst>
          </a:blip>
          <a:srcRect l="13367" t="12475" r="14501" b="2263"/>
          <a:stretch/>
        </p:blipFill>
        <p:spPr>
          <a:xfrm>
            <a:off x="1157419" y="3107886"/>
            <a:ext cx="2846970" cy="251180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object 4">
            <a:extLst>
              <a:ext uri="{FF2B5EF4-FFF2-40B4-BE49-F238E27FC236}">
                <a16:creationId xmlns:a16="http://schemas.microsoft.com/office/drawing/2014/main" id="{F54C357F-9B13-BBD9-C03E-2EFBA8C0B3A6}"/>
              </a:ext>
            </a:extLst>
          </p:cNvPr>
          <p:cNvSpPr/>
          <p:nvPr/>
        </p:nvSpPr>
        <p:spPr>
          <a:xfrm>
            <a:off x="6689724" y="5562302"/>
            <a:ext cx="3877705" cy="1587657"/>
          </a:xfrm>
          <a:custGeom>
            <a:avLst/>
            <a:gdLst/>
            <a:ahLst/>
            <a:cxnLst/>
            <a:rect l="l" t="t" r="r" b="b"/>
            <a:pathLst>
              <a:path w="3902709" h="1252220">
                <a:moveTo>
                  <a:pt x="3902506" y="0"/>
                </a:moveTo>
                <a:lnTo>
                  <a:pt x="0" y="3086"/>
                </a:lnTo>
                <a:lnTo>
                  <a:pt x="0" y="1033449"/>
                </a:lnTo>
                <a:lnTo>
                  <a:pt x="47874" y="1035716"/>
                </a:lnTo>
                <a:lnTo>
                  <a:pt x="95595" y="1041734"/>
                </a:lnTo>
                <a:lnTo>
                  <a:pt x="143178" y="1050334"/>
                </a:lnTo>
                <a:lnTo>
                  <a:pt x="238351" y="1070663"/>
                </a:lnTo>
                <a:lnTo>
                  <a:pt x="285241" y="1079906"/>
                </a:lnTo>
                <a:lnTo>
                  <a:pt x="623608" y="1142047"/>
                </a:lnTo>
                <a:lnTo>
                  <a:pt x="677105" y="1154852"/>
                </a:lnTo>
                <a:lnTo>
                  <a:pt x="725754" y="1178648"/>
                </a:lnTo>
                <a:lnTo>
                  <a:pt x="751851" y="1201556"/>
                </a:lnTo>
                <a:lnTo>
                  <a:pt x="764828" y="1213035"/>
                </a:lnTo>
                <a:lnTo>
                  <a:pt x="800931" y="1232996"/>
                </a:lnTo>
                <a:lnTo>
                  <a:pt x="874708" y="1248326"/>
                </a:lnTo>
                <a:lnTo>
                  <a:pt x="925685" y="1251899"/>
                </a:lnTo>
                <a:lnTo>
                  <a:pt x="976760" y="1250190"/>
                </a:lnTo>
                <a:lnTo>
                  <a:pt x="1027379" y="1243190"/>
                </a:lnTo>
                <a:lnTo>
                  <a:pt x="1060424" y="1235896"/>
                </a:lnTo>
                <a:lnTo>
                  <a:pt x="1093292" y="1227724"/>
                </a:lnTo>
                <a:lnTo>
                  <a:pt x="1126245" y="1220090"/>
                </a:lnTo>
                <a:lnTo>
                  <a:pt x="1159548" y="1214412"/>
                </a:lnTo>
                <a:lnTo>
                  <a:pt x="1209631" y="1211479"/>
                </a:lnTo>
                <a:lnTo>
                  <a:pt x="1510248" y="1211479"/>
                </a:lnTo>
                <a:lnTo>
                  <a:pt x="1551307" y="1199078"/>
                </a:lnTo>
                <a:lnTo>
                  <a:pt x="1595380" y="1182998"/>
                </a:lnTo>
                <a:lnTo>
                  <a:pt x="1639339" y="1166254"/>
                </a:lnTo>
                <a:lnTo>
                  <a:pt x="1683664" y="1150769"/>
                </a:lnTo>
                <a:lnTo>
                  <a:pt x="1728838" y="1138466"/>
                </a:lnTo>
                <a:lnTo>
                  <a:pt x="1774714" y="1130824"/>
                </a:lnTo>
                <a:lnTo>
                  <a:pt x="1821114" y="1127064"/>
                </a:lnTo>
                <a:lnTo>
                  <a:pt x="1867789" y="1125900"/>
                </a:lnTo>
                <a:lnTo>
                  <a:pt x="2627392" y="1125900"/>
                </a:lnTo>
                <a:lnTo>
                  <a:pt x="2646781" y="1119974"/>
                </a:lnTo>
                <a:lnTo>
                  <a:pt x="2668332" y="1108987"/>
                </a:lnTo>
                <a:lnTo>
                  <a:pt x="2688894" y="1095956"/>
                </a:lnTo>
                <a:lnTo>
                  <a:pt x="2709628" y="1083406"/>
                </a:lnTo>
                <a:lnTo>
                  <a:pt x="2731693" y="1073861"/>
                </a:lnTo>
                <a:lnTo>
                  <a:pt x="2756287" y="1070663"/>
                </a:lnTo>
                <a:lnTo>
                  <a:pt x="2796159" y="1069355"/>
                </a:lnTo>
                <a:lnTo>
                  <a:pt x="3605063" y="1069355"/>
                </a:lnTo>
                <a:lnTo>
                  <a:pt x="3625821" y="1063608"/>
                </a:lnTo>
                <a:lnTo>
                  <a:pt x="3670212" y="1045754"/>
                </a:lnTo>
                <a:lnTo>
                  <a:pt x="3712273" y="1022946"/>
                </a:lnTo>
                <a:lnTo>
                  <a:pt x="3737559" y="1010544"/>
                </a:lnTo>
                <a:lnTo>
                  <a:pt x="3764827" y="1003765"/>
                </a:lnTo>
                <a:lnTo>
                  <a:pt x="3831018" y="1003765"/>
                </a:lnTo>
                <a:lnTo>
                  <a:pt x="3847876" y="996465"/>
                </a:lnTo>
                <a:lnTo>
                  <a:pt x="3874537" y="989363"/>
                </a:lnTo>
                <a:lnTo>
                  <a:pt x="3902506" y="983373"/>
                </a:lnTo>
                <a:lnTo>
                  <a:pt x="3902506" y="980706"/>
                </a:lnTo>
                <a:lnTo>
                  <a:pt x="81660" y="980706"/>
                </a:lnTo>
                <a:lnTo>
                  <a:pt x="81660" y="830961"/>
                </a:lnTo>
                <a:lnTo>
                  <a:pt x="3902506" y="830961"/>
                </a:lnTo>
                <a:lnTo>
                  <a:pt x="3902506" y="677811"/>
                </a:lnTo>
                <a:lnTo>
                  <a:pt x="81660" y="677811"/>
                </a:lnTo>
                <a:lnTo>
                  <a:pt x="81660" y="528078"/>
                </a:lnTo>
                <a:lnTo>
                  <a:pt x="3902506" y="528078"/>
                </a:lnTo>
                <a:lnTo>
                  <a:pt x="3902506" y="374929"/>
                </a:lnTo>
                <a:lnTo>
                  <a:pt x="81660" y="374929"/>
                </a:lnTo>
                <a:lnTo>
                  <a:pt x="81660" y="225183"/>
                </a:lnTo>
                <a:lnTo>
                  <a:pt x="3902506" y="225183"/>
                </a:lnTo>
                <a:lnTo>
                  <a:pt x="3902506" y="0"/>
                </a:lnTo>
                <a:close/>
              </a:path>
              <a:path w="3902709" h="1252220">
                <a:moveTo>
                  <a:pt x="1510248" y="1211479"/>
                </a:moveTo>
                <a:lnTo>
                  <a:pt x="1209631" y="1211479"/>
                </a:lnTo>
                <a:lnTo>
                  <a:pt x="1259896" y="1213575"/>
                </a:lnTo>
                <a:lnTo>
                  <a:pt x="1360595" y="1222716"/>
                </a:lnTo>
                <a:lnTo>
                  <a:pt x="1410841" y="1224688"/>
                </a:lnTo>
                <a:lnTo>
                  <a:pt x="1460893" y="1221549"/>
                </a:lnTo>
                <a:lnTo>
                  <a:pt x="1506638" y="1212569"/>
                </a:lnTo>
                <a:lnTo>
                  <a:pt x="1510248" y="1211479"/>
                </a:lnTo>
                <a:close/>
              </a:path>
              <a:path w="3902709" h="1252220">
                <a:moveTo>
                  <a:pt x="3605063" y="1069355"/>
                </a:moveTo>
                <a:lnTo>
                  <a:pt x="2856839" y="1069355"/>
                </a:lnTo>
                <a:lnTo>
                  <a:pt x="2921969" y="1070799"/>
                </a:lnTo>
                <a:lnTo>
                  <a:pt x="2989782" y="1073347"/>
                </a:lnTo>
                <a:lnTo>
                  <a:pt x="3054866" y="1076775"/>
                </a:lnTo>
                <a:lnTo>
                  <a:pt x="3111806" y="1080861"/>
                </a:lnTo>
                <a:lnTo>
                  <a:pt x="3155187" y="1085382"/>
                </a:lnTo>
                <a:lnTo>
                  <a:pt x="3295916" y="1132344"/>
                </a:lnTo>
                <a:lnTo>
                  <a:pt x="3317903" y="1139992"/>
                </a:lnTo>
                <a:lnTo>
                  <a:pt x="3340346" y="1146143"/>
                </a:lnTo>
                <a:lnTo>
                  <a:pt x="3363034" y="1149236"/>
                </a:lnTo>
                <a:lnTo>
                  <a:pt x="3385756" y="1147711"/>
                </a:lnTo>
                <a:lnTo>
                  <a:pt x="3425331" y="1124348"/>
                </a:lnTo>
                <a:lnTo>
                  <a:pt x="3436800" y="1086142"/>
                </a:lnTo>
                <a:lnTo>
                  <a:pt x="3436912" y="1082878"/>
                </a:lnTo>
                <a:lnTo>
                  <a:pt x="3539034" y="1082878"/>
                </a:lnTo>
                <a:lnTo>
                  <a:pt x="3579698" y="1076377"/>
                </a:lnTo>
                <a:lnTo>
                  <a:pt x="3605063" y="1069355"/>
                </a:lnTo>
                <a:close/>
              </a:path>
              <a:path w="3902709" h="1252220">
                <a:moveTo>
                  <a:pt x="2627392" y="1125900"/>
                </a:moveTo>
                <a:lnTo>
                  <a:pt x="1867789" y="1125900"/>
                </a:lnTo>
                <a:lnTo>
                  <a:pt x="2556535" y="1131163"/>
                </a:lnTo>
                <a:lnTo>
                  <a:pt x="2579118" y="1131163"/>
                </a:lnTo>
                <a:lnTo>
                  <a:pt x="2602501" y="1129984"/>
                </a:lnTo>
                <a:lnTo>
                  <a:pt x="2625042" y="1126618"/>
                </a:lnTo>
                <a:lnTo>
                  <a:pt x="2627392" y="1125900"/>
                </a:lnTo>
                <a:close/>
              </a:path>
              <a:path w="3902709" h="1252220">
                <a:moveTo>
                  <a:pt x="3539034" y="1082878"/>
                </a:moveTo>
                <a:lnTo>
                  <a:pt x="3436912" y="1082878"/>
                </a:lnTo>
                <a:lnTo>
                  <a:pt x="3484645" y="1086142"/>
                </a:lnTo>
                <a:lnTo>
                  <a:pt x="3532440" y="1083932"/>
                </a:lnTo>
                <a:lnTo>
                  <a:pt x="3539034" y="1082878"/>
                </a:lnTo>
                <a:close/>
              </a:path>
              <a:path w="3902709" h="1252220">
                <a:moveTo>
                  <a:pt x="3831018" y="1003765"/>
                </a:moveTo>
                <a:lnTo>
                  <a:pt x="3764827" y="1003765"/>
                </a:lnTo>
                <a:lnTo>
                  <a:pt x="3788031" y="1006818"/>
                </a:lnTo>
                <a:lnTo>
                  <a:pt x="3801122" y="1023912"/>
                </a:lnTo>
                <a:lnTo>
                  <a:pt x="3823184" y="1007157"/>
                </a:lnTo>
                <a:lnTo>
                  <a:pt x="3831018" y="1003765"/>
                </a:lnTo>
                <a:close/>
              </a:path>
              <a:path w="3902709" h="1252220">
                <a:moveTo>
                  <a:pt x="3902506" y="830961"/>
                </a:moveTo>
                <a:lnTo>
                  <a:pt x="231406" y="830961"/>
                </a:lnTo>
                <a:lnTo>
                  <a:pt x="231406" y="980706"/>
                </a:lnTo>
                <a:lnTo>
                  <a:pt x="3902506" y="980706"/>
                </a:lnTo>
                <a:lnTo>
                  <a:pt x="3902506" y="830961"/>
                </a:lnTo>
                <a:close/>
              </a:path>
              <a:path w="3902709" h="1252220">
                <a:moveTo>
                  <a:pt x="3902506" y="528078"/>
                </a:moveTo>
                <a:lnTo>
                  <a:pt x="231406" y="528078"/>
                </a:lnTo>
                <a:lnTo>
                  <a:pt x="231406" y="677811"/>
                </a:lnTo>
                <a:lnTo>
                  <a:pt x="3902506" y="677811"/>
                </a:lnTo>
                <a:lnTo>
                  <a:pt x="3902506" y="528078"/>
                </a:lnTo>
                <a:close/>
              </a:path>
              <a:path w="3902709" h="1252220">
                <a:moveTo>
                  <a:pt x="3902506" y="225183"/>
                </a:moveTo>
                <a:lnTo>
                  <a:pt x="231406" y="225183"/>
                </a:lnTo>
                <a:lnTo>
                  <a:pt x="231406" y="374929"/>
                </a:lnTo>
                <a:lnTo>
                  <a:pt x="3902506" y="374929"/>
                </a:lnTo>
                <a:lnTo>
                  <a:pt x="3902506" y="225183"/>
                </a:lnTo>
                <a:close/>
              </a:path>
            </a:pathLst>
          </a:custGeom>
          <a:solidFill>
            <a:srgbClr val="78C143"/>
          </a:solidFill>
        </p:spPr>
        <p:txBody>
          <a:bodyPr wrap="square" lIns="0" tIns="0" rIns="0" bIns="0" rtlCol="0"/>
          <a:lstStyle/>
          <a:p>
            <a:endParaRPr/>
          </a:p>
        </p:txBody>
      </p:sp>
      <p:sp>
        <p:nvSpPr>
          <p:cNvPr id="23" name="object 38">
            <a:extLst>
              <a:ext uri="{FF2B5EF4-FFF2-40B4-BE49-F238E27FC236}">
                <a16:creationId xmlns:a16="http://schemas.microsoft.com/office/drawing/2014/main" id="{5AD8045F-87CB-2ABE-3767-A9AED4C05014}"/>
              </a:ext>
            </a:extLst>
          </p:cNvPr>
          <p:cNvSpPr txBox="1">
            <a:spLocks/>
          </p:cNvSpPr>
          <p:nvPr/>
        </p:nvSpPr>
        <p:spPr>
          <a:xfrm>
            <a:off x="7046933" y="5654731"/>
            <a:ext cx="3577514" cy="659155"/>
          </a:xfrm>
          <a:prstGeom prst="rect">
            <a:avLst/>
          </a:prstGeom>
        </p:spPr>
        <p:txBody>
          <a:bodyPr vert="horz" wrap="square" lIns="0" tIns="12700" rIns="0" bIns="0" rtlCol="0">
            <a:spAutoFit/>
          </a:bodyPr>
          <a:lstStyle>
            <a:lvl1pPr>
              <a:defRPr sz="2150" b="1" i="0">
                <a:solidFill>
                  <a:srgbClr val="04392D"/>
                </a:solidFill>
                <a:latin typeface="Arial"/>
                <a:ea typeface="+mj-ea"/>
                <a:cs typeface="Arial"/>
              </a:defRPr>
            </a:lvl1pPr>
          </a:lstStyle>
          <a:p>
            <a:pPr marL="12700">
              <a:spcBef>
                <a:spcPts val="100"/>
              </a:spcBef>
            </a:pPr>
            <a:r>
              <a:rPr lang="vi-VN" sz="1400" b="0" dirty="0">
                <a:solidFill>
                  <a:schemeClr val="bg1"/>
                </a:solidFill>
                <a:latin typeface="+mj-lt"/>
              </a:rPr>
              <a:t>Kết hợp giữa gia đình – nhà trường – xã hội để tạo môi trường học tập lành mạnh, khuyến khích sự phát triển toàn diện của học sinh.</a:t>
            </a:r>
            <a:endParaRPr lang="vi-VN" sz="800" b="0" dirty="0">
              <a:solidFill>
                <a:schemeClr val="bg1"/>
              </a:solidFill>
              <a:latin typeface="+mj-lt"/>
              <a:cs typeface="Tahoma"/>
            </a:endParaRPr>
          </a:p>
        </p:txBody>
      </p:sp>
      <p:sp>
        <p:nvSpPr>
          <p:cNvPr id="24" name="object 38">
            <a:extLst>
              <a:ext uri="{FF2B5EF4-FFF2-40B4-BE49-F238E27FC236}">
                <a16:creationId xmlns:a16="http://schemas.microsoft.com/office/drawing/2014/main" id="{4FC89ECD-8B5B-EAAA-DFB5-6D68FADC9633}"/>
              </a:ext>
            </a:extLst>
          </p:cNvPr>
          <p:cNvSpPr txBox="1">
            <a:spLocks/>
          </p:cNvSpPr>
          <p:nvPr/>
        </p:nvSpPr>
        <p:spPr>
          <a:xfrm>
            <a:off x="7080505" y="6329614"/>
            <a:ext cx="3577514" cy="659155"/>
          </a:xfrm>
          <a:prstGeom prst="rect">
            <a:avLst/>
          </a:prstGeom>
        </p:spPr>
        <p:txBody>
          <a:bodyPr vert="horz" wrap="square" lIns="0" tIns="12700" rIns="0" bIns="0" rtlCol="0">
            <a:spAutoFit/>
          </a:bodyPr>
          <a:lstStyle>
            <a:lvl1pPr>
              <a:defRPr sz="2150" b="1" i="0">
                <a:solidFill>
                  <a:srgbClr val="04392D"/>
                </a:solidFill>
                <a:latin typeface="Arial"/>
                <a:ea typeface="+mj-ea"/>
                <a:cs typeface="Arial"/>
              </a:defRPr>
            </a:lvl1pPr>
          </a:lstStyle>
          <a:p>
            <a:pPr marL="12700">
              <a:spcBef>
                <a:spcPts val="100"/>
              </a:spcBef>
            </a:pPr>
            <a:r>
              <a:rPr lang="vi-VN" sz="1400" b="0" dirty="0">
                <a:solidFill>
                  <a:schemeClr val="bg1"/>
                </a:solidFill>
                <a:latin typeface="+mj-lt"/>
              </a:rPr>
              <a:t>Đẩy mạnh phong trào “Nói lời hay – làm việc tốt” và “Đôi bạn cùng tiến”, góp phần xây dựng tinh thần đoàn kết, thân thiện.</a:t>
            </a:r>
            <a:endParaRPr lang="vi-VN" sz="800" b="0" dirty="0">
              <a:solidFill>
                <a:schemeClr val="bg1"/>
              </a:solidFill>
              <a:latin typeface="+mj-lt"/>
              <a:cs typeface="Tahoma"/>
            </a:endParaRPr>
          </a:p>
        </p:txBody>
      </p:sp>
      <p:pic>
        <p:nvPicPr>
          <p:cNvPr id="28" name="Picture 27" descr="A group of children sitting at a table reading books&#10;&#10;AI-generated content may be incorrect.">
            <a:extLst>
              <a:ext uri="{FF2B5EF4-FFF2-40B4-BE49-F238E27FC236}">
                <a16:creationId xmlns:a16="http://schemas.microsoft.com/office/drawing/2014/main" id="{222B75C2-B906-843A-7EEC-E63F26B2B2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6825" y="3201918"/>
            <a:ext cx="2690498" cy="23603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bject 21">
            <a:extLst>
              <a:ext uri="{FF2B5EF4-FFF2-40B4-BE49-F238E27FC236}">
                <a16:creationId xmlns:a16="http://schemas.microsoft.com/office/drawing/2014/main" id="{709F234E-9F34-52A2-093D-0B8AE8882DEE}"/>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2" cstate="print"/>
          <a:stretch>
            <a:fillRect/>
          </a:stretch>
        </p:blipFill>
        <p:spPr>
          <a:xfrm>
            <a:off x="-66459" y="7115992"/>
            <a:ext cx="10691989" cy="441147"/>
          </a:xfrm>
          <a:prstGeom prst="rect">
            <a:avLst/>
          </a:prstGeom>
        </p:spPr>
      </p:pic>
      <p:sp>
        <p:nvSpPr>
          <p:cNvPr id="13" name="object 15">
            <a:extLst>
              <a:ext uri="{FF2B5EF4-FFF2-40B4-BE49-F238E27FC236}">
                <a16:creationId xmlns:a16="http://schemas.microsoft.com/office/drawing/2014/main" id="{61B2F2AC-10A7-974D-2620-2F742A0B50CD}"/>
              </a:ext>
            </a:extLst>
          </p:cNvPr>
          <p:cNvSpPr/>
          <p:nvPr/>
        </p:nvSpPr>
        <p:spPr>
          <a:xfrm>
            <a:off x="1518529" y="460078"/>
            <a:ext cx="4198662" cy="538463"/>
          </a:xfrm>
          <a:custGeom>
            <a:avLst/>
            <a:gdLst/>
            <a:ahLst/>
            <a:cxnLst/>
            <a:rect l="l" t="t" r="r" b="b"/>
            <a:pathLst>
              <a:path w="2617470" h="476250">
                <a:moveTo>
                  <a:pt x="2379179"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63"/>
                </a:lnTo>
                <a:lnTo>
                  <a:pt x="17926" y="336386"/>
                </a:lnTo>
                <a:lnTo>
                  <a:pt x="38959" y="375137"/>
                </a:lnTo>
                <a:lnTo>
                  <a:pt x="66814" y="408900"/>
                </a:lnTo>
                <a:lnTo>
                  <a:pt x="100575" y="436756"/>
                </a:lnTo>
                <a:lnTo>
                  <a:pt x="139324" y="457789"/>
                </a:lnTo>
                <a:lnTo>
                  <a:pt x="182144" y="471081"/>
                </a:lnTo>
                <a:lnTo>
                  <a:pt x="228117" y="475716"/>
                </a:lnTo>
                <a:lnTo>
                  <a:pt x="2379179" y="475716"/>
                </a:lnTo>
                <a:lnTo>
                  <a:pt x="2427113" y="470883"/>
                </a:lnTo>
                <a:lnTo>
                  <a:pt x="2471761" y="457023"/>
                </a:lnTo>
                <a:lnTo>
                  <a:pt x="2512164" y="435091"/>
                </a:lnTo>
                <a:lnTo>
                  <a:pt x="2547367" y="406045"/>
                </a:lnTo>
                <a:lnTo>
                  <a:pt x="2576413" y="370843"/>
                </a:lnTo>
                <a:lnTo>
                  <a:pt x="2598344" y="330439"/>
                </a:lnTo>
                <a:lnTo>
                  <a:pt x="2612205" y="285792"/>
                </a:lnTo>
                <a:lnTo>
                  <a:pt x="2617038" y="237858"/>
                </a:lnTo>
                <a:lnTo>
                  <a:pt x="2612205" y="189924"/>
                </a:lnTo>
                <a:lnTo>
                  <a:pt x="2598344" y="145277"/>
                </a:lnTo>
                <a:lnTo>
                  <a:pt x="2576413" y="104873"/>
                </a:lnTo>
                <a:lnTo>
                  <a:pt x="2547367" y="69670"/>
                </a:lnTo>
                <a:lnTo>
                  <a:pt x="2512164" y="40624"/>
                </a:lnTo>
                <a:lnTo>
                  <a:pt x="2471761" y="18693"/>
                </a:lnTo>
                <a:lnTo>
                  <a:pt x="2427113" y="4832"/>
                </a:lnTo>
                <a:lnTo>
                  <a:pt x="2379179" y="0"/>
                </a:lnTo>
                <a:close/>
              </a:path>
            </a:pathLst>
          </a:custGeom>
          <a:solidFill>
            <a:schemeClr val="bg1"/>
          </a:solidFill>
          <a:ln>
            <a:solidFill>
              <a:schemeClr val="tx1"/>
            </a:solidFill>
          </a:ln>
        </p:spPr>
        <p:txBody>
          <a:bodyPr wrap="square" lIns="0" tIns="0" rIns="0" bIns="0" rtlCol="0"/>
          <a:lstStyle/>
          <a:p>
            <a:endParaRPr dirty="0"/>
          </a:p>
        </p:txBody>
      </p:sp>
      <p:sp>
        <p:nvSpPr>
          <p:cNvPr id="2" name="object 2"/>
          <p:cNvSpPr txBox="1">
            <a:spLocks noGrp="1"/>
          </p:cNvSpPr>
          <p:nvPr>
            <p:ph type="ctrTitle"/>
          </p:nvPr>
        </p:nvSpPr>
        <p:spPr>
          <a:xfrm>
            <a:off x="1095684" y="600263"/>
            <a:ext cx="5044351" cy="256480"/>
          </a:xfrm>
          <a:prstGeom prst="rect">
            <a:avLst/>
          </a:prstGeom>
        </p:spPr>
        <p:txBody>
          <a:bodyPr vert="horz" wrap="square" lIns="0" tIns="0" rIns="0" bIns="0" rtlCol="0">
            <a:spAutoFit/>
          </a:bodyPr>
          <a:lstStyle/>
          <a:p>
            <a:pPr marL="12700">
              <a:lnSpc>
                <a:spcPts val="2039"/>
              </a:lnSpc>
              <a:tabLst>
                <a:tab pos="566420" algn="l"/>
              </a:tabLst>
            </a:pPr>
            <a:r>
              <a:rPr sz="1800" dirty="0">
                <a:solidFill>
                  <a:srgbClr val="FFFFFF"/>
                </a:solidFill>
              </a:rPr>
              <a:t>	</a:t>
            </a:r>
            <a:r>
              <a:rPr lang="vi-VN" sz="1550" spc="-125" dirty="0"/>
              <a:t>Hoạt động Đội Thiếu niên Tiền phong Hồ Chí Minh</a:t>
            </a:r>
            <a:endParaRPr sz="1550" dirty="0"/>
          </a:p>
        </p:txBody>
      </p:sp>
      <p:sp>
        <p:nvSpPr>
          <p:cNvPr id="14" name="object 3">
            <a:extLst>
              <a:ext uri="{FF2B5EF4-FFF2-40B4-BE49-F238E27FC236}">
                <a16:creationId xmlns:a16="http://schemas.microsoft.com/office/drawing/2014/main" id="{6EAFE7A0-15EF-4802-C00A-4DD5E28C0326}"/>
              </a:ext>
            </a:extLst>
          </p:cNvPr>
          <p:cNvSpPr/>
          <p:nvPr/>
        </p:nvSpPr>
        <p:spPr>
          <a:xfrm>
            <a:off x="5823264" y="307391"/>
            <a:ext cx="4687209" cy="1613216"/>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lstStyle/>
          <a:p>
            <a:endParaRPr/>
          </a:p>
        </p:txBody>
      </p:sp>
      <p:sp>
        <p:nvSpPr>
          <p:cNvPr id="15" name="object 38">
            <a:extLst>
              <a:ext uri="{FF2B5EF4-FFF2-40B4-BE49-F238E27FC236}">
                <a16:creationId xmlns:a16="http://schemas.microsoft.com/office/drawing/2014/main" id="{3E3050A6-0732-1925-71EC-F7C7D5633AA0}"/>
              </a:ext>
            </a:extLst>
          </p:cNvPr>
          <p:cNvSpPr txBox="1">
            <a:spLocks/>
          </p:cNvSpPr>
          <p:nvPr/>
        </p:nvSpPr>
        <p:spPr>
          <a:xfrm>
            <a:off x="6293283" y="411743"/>
            <a:ext cx="3971534"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vi-VN" sz="1400" dirty="0">
                <a:solidFill>
                  <a:schemeClr val="bg1"/>
                </a:solidFill>
              </a:rPr>
              <a:t>Tổ chức các chương trình: “Uống nước nhớ nguồn”, “Đền ơn đáp nghĩa”, “Kế hoạch nhỏ”.</a:t>
            </a:r>
            <a:endParaRPr lang="vi-VN" sz="800" dirty="0">
              <a:solidFill>
                <a:schemeClr val="bg1"/>
              </a:solidFill>
              <a:cs typeface="Tahoma"/>
            </a:endParaRPr>
          </a:p>
        </p:txBody>
      </p:sp>
      <p:sp>
        <p:nvSpPr>
          <p:cNvPr id="16" name="object 39">
            <a:extLst>
              <a:ext uri="{FF2B5EF4-FFF2-40B4-BE49-F238E27FC236}">
                <a16:creationId xmlns:a16="http://schemas.microsoft.com/office/drawing/2014/main" id="{77F77226-29CD-7F40-D9F0-F7B4AFC089E0}"/>
              </a:ext>
            </a:extLst>
          </p:cNvPr>
          <p:cNvSpPr txBox="1"/>
          <p:nvPr/>
        </p:nvSpPr>
        <p:spPr>
          <a:xfrm>
            <a:off x="6272360" y="934474"/>
            <a:ext cx="4144857" cy="605743"/>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Phát động phong trào thi đua “Nghìn việc tốt”, giáo dục đạo đức và lòng nhân ái cho học sinh.</a:t>
            </a:r>
            <a:endParaRPr sz="1400" dirty="0">
              <a:solidFill>
                <a:schemeClr val="bg1"/>
              </a:solidFill>
              <a:latin typeface="+mj-lt"/>
              <a:cs typeface="Tahoma"/>
            </a:endParaRPr>
          </a:p>
        </p:txBody>
      </p:sp>
      <p:sp>
        <p:nvSpPr>
          <p:cNvPr id="18" name="Oval 17">
            <a:extLst>
              <a:ext uri="{FF2B5EF4-FFF2-40B4-BE49-F238E27FC236}">
                <a16:creationId xmlns:a16="http://schemas.microsoft.com/office/drawing/2014/main" id="{06C36B54-DBCA-E6F8-79BB-359B827935BE}"/>
              </a:ext>
            </a:extLst>
          </p:cNvPr>
          <p:cNvSpPr/>
          <p:nvPr/>
        </p:nvSpPr>
        <p:spPr>
          <a:xfrm>
            <a:off x="103284" y="1400659"/>
            <a:ext cx="4198662" cy="36744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group of people in a room with red flags&#10;&#10;AI-generated content may be incorrect.">
            <a:extLst>
              <a:ext uri="{FF2B5EF4-FFF2-40B4-BE49-F238E27FC236}">
                <a16:creationId xmlns:a16="http://schemas.microsoft.com/office/drawing/2014/main" id="{291B449A-8EB4-B9B6-3E15-D21A967ED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21" y="4543425"/>
            <a:ext cx="5440957" cy="2860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descr="A group of people sitting at a table&#10;&#10;AI-generated content may be incorrect.">
            <a:extLst>
              <a:ext uri="{FF2B5EF4-FFF2-40B4-BE49-F238E27FC236}">
                <a16:creationId xmlns:a16="http://schemas.microsoft.com/office/drawing/2014/main" id="{7ACFBACC-BDDC-4BD0-C418-66DFEB389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956" y="1920607"/>
            <a:ext cx="5715000" cy="5449229"/>
          </a:xfrm>
          <a:prstGeom prst="ellipse">
            <a:avLst/>
          </a:prstGeom>
          <a:ln>
            <a:noFill/>
          </a:ln>
          <a:effectLst>
            <a:softEdge rad="112500"/>
          </a:effectLst>
        </p:spPr>
      </p:pic>
      <p:pic>
        <p:nvPicPr>
          <p:cNvPr id="12" name="Picture 11" descr="A group of people on a stage&#10;&#10;AI-generated content may be incorrect.">
            <a:extLst>
              <a:ext uri="{FF2B5EF4-FFF2-40B4-BE49-F238E27FC236}">
                <a16:creationId xmlns:a16="http://schemas.microsoft.com/office/drawing/2014/main" id="{2EF04954-964A-1D93-F16A-EB138C4EB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019" y="1560585"/>
            <a:ext cx="3815191" cy="33604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object 21">
            <a:extLst>
              <a:ext uri="{FF2B5EF4-FFF2-40B4-BE49-F238E27FC236}">
                <a16:creationId xmlns:a16="http://schemas.microsoft.com/office/drawing/2014/main" id="{FAAF097E-70FB-E00F-F78E-6932E894160B}"/>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780262" y="508254"/>
            <a:ext cx="6852438" cy="732155"/>
            <a:chOff x="780262" y="508254"/>
            <a:chExt cx="4947920" cy="732155"/>
          </a:xfrm>
        </p:grpSpPr>
        <p:pic>
          <p:nvPicPr>
            <p:cNvPr id="4" name="object 4"/>
            <p:cNvPicPr/>
            <p:nvPr/>
          </p:nvPicPr>
          <p:blipFill>
            <a:blip r:embed="rId2" cstate="print"/>
            <a:stretch>
              <a:fillRect/>
            </a:stretch>
          </p:blipFill>
          <p:spPr>
            <a:xfrm>
              <a:off x="780262" y="508254"/>
              <a:ext cx="4947691" cy="731761"/>
            </a:xfrm>
            <a:prstGeom prst="rect">
              <a:avLst/>
            </a:prstGeom>
          </p:spPr>
        </p:pic>
        <p:sp>
          <p:nvSpPr>
            <p:cNvPr id="5" name="object 5"/>
            <p:cNvSpPr/>
            <p:nvPr/>
          </p:nvSpPr>
          <p:spPr>
            <a:xfrm>
              <a:off x="959643" y="599610"/>
              <a:ext cx="4647565" cy="549275"/>
            </a:xfrm>
            <a:custGeom>
              <a:avLst/>
              <a:gdLst/>
              <a:ahLst/>
              <a:cxnLst/>
              <a:rect l="l" t="t" r="r" b="b"/>
              <a:pathLst>
                <a:path w="4647565" h="549275">
                  <a:moveTo>
                    <a:pt x="4647323" y="0"/>
                  </a:moveTo>
                  <a:lnTo>
                    <a:pt x="406234" y="0"/>
                  </a:lnTo>
                  <a:lnTo>
                    <a:pt x="357880" y="3322"/>
                  </a:lnTo>
                  <a:lnTo>
                    <a:pt x="311325" y="13022"/>
                  </a:lnTo>
                  <a:lnTo>
                    <a:pt x="267072" y="28702"/>
                  </a:lnTo>
                  <a:lnTo>
                    <a:pt x="225623" y="49962"/>
                  </a:lnTo>
                  <a:lnTo>
                    <a:pt x="187477" y="76404"/>
                  </a:lnTo>
                  <a:lnTo>
                    <a:pt x="153137" y="107629"/>
                  </a:lnTo>
                  <a:lnTo>
                    <a:pt x="123103" y="143237"/>
                  </a:lnTo>
                  <a:lnTo>
                    <a:pt x="97878" y="182831"/>
                  </a:lnTo>
                  <a:lnTo>
                    <a:pt x="77961" y="226010"/>
                  </a:lnTo>
                  <a:lnTo>
                    <a:pt x="63855" y="272376"/>
                  </a:lnTo>
                  <a:lnTo>
                    <a:pt x="0" y="549033"/>
                  </a:lnTo>
                  <a:lnTo>
                    <a:pt x="4241088" y="549033"/>
                  </a:lnTo>
                  <a:lnTo>
                    <a:pt x="4289440" y="545712"/>
                  </a:lnTo>
                  <a:lnTo>
                    <a:pt x="4335992" y="536013"/>
                  </a:lnTo>
                  <a:lnTo>
                    <a:pt x="4376742" y="521576"/>
                  </a:lnTo>
                  <a:lnTo>
                    <a:pt x="34505" y="521576"/>
                  </a:lnTo>
                  <a:lnTo>
                    <a:pt x="90589" y="278561"/>
                  </a:lnTo>
                  <a:lnTo>
                    <a:pt x="105406" y="231009"/>
                  </a:lnTo>
                  <a:lnTo>
                    <a:pt x="126703" y="187244"/>
                  </a:lnTo>
                  <a:lnTo>
                    <a:pt x="153872" y="147748"/>
                  </a:lnTo>
                  <a:lnTo>
                    <a:pt x="186308" y="113003"/>
                  </a:lnTo>
                  <a:lnTo>
                    <a:pt x="223403" y="83494"/>
                  </a:lnTo>
                  <a:lnTo>
                    <a:pt x="264549" y="59702"/>
                  </a:lnTo>
                  <a:lnTo>
                    <a:pt x="309142" y="42110"/>
                  </a:lnTo>
                  <a:lnTo>
                    <a:pt x="356572" y="31201"/>
                  </a:lnTo>
                  <a:lnTo>
                    <a:pt x="406234" y="27457"/>
                  </a:lnTo>
                  <a:lnTo>
                    <a:pt x="4640987" y="27457"/>
                  </a:lnTo>
                  <a:lnTo>
                    <a:pt x="4647323" y="0"/>
                  </a:lnTo>
                  <a:close/>
                </a:path>
                <a:path w="4647565" h="549275">
                  <a:moveTo>
                    <a:pt x="4640987" y="27457"/>
                  </a:moveTo>
                  <a:lnTo>
                    <a:pt x="4612805" y="27457"/>
                  </a:lnTo>
                  <a:lnTo>
                    <a:pt x="4556721" y="270497"/>
                  </a:lnTo>
                  <a:lnTo>
                    <a:pt x="4541908" y="318041"/>
                  </a:lnTo>
                  <a:lnTo>
                    <a:pt x="4520614" y="361801"/>
                  </a:lnTo>
                  <a:lnTo>
                    <a:pt x="4493447" y="401293"/>
                  </a:lnTo>
                  <a:lnTo>
                    <a:pt x="4461013" y="436034"/>
                  </a:lnTo>
                  <a:lnTo>
                    <a:pt x="4423919" y="465541"/>
                  </a:lnTo>
                  <a:lnTo>
                    <a:pt x="4382773" y="489332"/>
                  </a:lnTo>
                  <a:lnTo>
                    <a:pt x="4338181" y="506923"/>
                  </a:lnTo>
                  <a:lnTo>
                    <a:pt x="4290750" y="517832"/>
                  </a:lnTo>
                  <a:lnTo>
                    <a:pt x="4241088" y="521576"/>
                  </a:lnTo>
                  <a:lnTo>
                    <a:pt x="4376742" y="521576"/>
                  </a:lnTo>
                  <a:lnTo>
                    <a:pt x="4421692" y="499078"/>
                  </a:lnTo>
                  <a:lnTo>
                    <a:pt x="4459838" y="472638"/>
                  </a:lnTo>
                  <a:lnTo>
                    <a:pt x="4494180" y="441415"/>
                  </a:lnTo>
                  <a:lnTo>
                    <a:pt x="4524216" y="405806"/>
                  </a:lnTo>
                  <a:lnTo>
                    <a:pt x="4549446" y="366212"/>
                  </a:lnTo>
                  <a:lnTo>
                    <a:pt x="4569367" y="323029"/>
                  </a:lnTo>
                  <a:lnTo>
                    <a:pt x="4583480" y="276656"/>
                  </a:lnTo>
                  <a:lnTo>
                    <a:pt x="4640987" y="27457"/>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1328068" y="687098"/>
            <a:ext cx="6000022" cy="346249"/>
          </a:xfrm>
          <a:prstGeom prst="rect">
            <a:avLst/>
          </a:prstGeom>
        </p:spPr>
        <p:txBody>
          <a:bodyPr vert="horz" wrap="square" lIns="0" tIns="15240" rIns="0" bIns="0" rtlCol="0">
            <a:spAutoFit/>
          </a:bodyPr>
          <a:lstStyle/>
          <a:p>
            <a:pPr marL="12700">
              <a:lnSpc>
                <a:spcPct val="100000"/>
              </a:lnSpc>
              <a:spcBef>
                <a:spcPts val="120"/>
              </a:spcBef>
            </a:pPr>
            <a:r>
              <a:rPr spc="-95" dirty="0"/>
              <a:t>THÀNH</a:t>
            </a:r>
            <a:r>
              <a:rPr spc="-40" dirty="0"/>
              <a:t> </a:t>
            </a:r>
            <a:r>
              <a:rPr spc="-135" dirty="0"/>
              <a:t>TÍCH</a:t>
            </a:r>
            <a:r>
              <a:rPr spc="-40" dirty="0"/>
              <a:t> </a:t>
            </a:r>
            <a:r>
              <a:rPr dirty="0"/>
              <a:t>&amp;</a:t>
            </a:r>
            <a:r>
              <a:rPr spc="-40" dirty="0"/>
              <a:t> </a:t>
            </a:r>
            <a:r>
              <a:rPr spc="-155" dirty="0"/>
              <a:t>GIẢI</a:t>
            </a:r>
            <a:r>
              <a:rPr spc="-40" dirty="0"/>
              <a:t> </a:t>
            </a:r>
            <a:r>
              <a:rPr spc="-180" dirty="0"/>
              <a:t>THƯỞNG</a:t>
            </a:r>
            <a:r>
              <a:rPr lang="en-US" spc="-180" dirty="0"/>
              <a:t> NĂM HỌC 2024 - 2025</a:t>
            </a:r>
            <a:endParaRPr spc="-180" dirty="0"/>
          </a:p>
        </p:txBody>
      </p:sp>
      <p:pic>
        <p:nvPicPr>
          <p:cNvPr id="7" name="object 7"/>
          <p:cNvPicPr/>
          <p:nvPr/>
        </p:nvPicPr>
        <p:blipFill>
          <a:blip r:embed="rId3" cstate="print"/>
          <a:stretch>
            <a:fillRect/>
          </a:stretch>
        </p:blipFill>
        <p:spPr>
          <a:xfrm>
            <a:off x="0" y="7118857"/>
            <a:ext cx="10692002" cy="441147"/>
          </a:xfrm>
          <a:prstGeom prst="rect">
            <a:avLst/>
          </a:prstGeom>
        </p:spPr>
      </p:pic>
      <p:sp>
        <p:nvSpPr>
          <p:cNvPr id="27" name="object 27"/>
          <p:cNvSpPr txBox="1"/>
          <p:nvPr/>
        </p:nvSpPr>
        <p:spPr>
          <a:xfrm>
            <a:off x="190226" y="7462069"/>
            <a:ext cx="1896745" cy="128270"/>
          </a:xfrm>
          <a:prstGeom prst="rect">
            <a:avLst/>
          </a:prstGeom>
        </p:spPr>
        <p:txBody>
          <a:bodyPr vert="horz" wrap="square" lIns="0" tIns="15240" rIns="0" bIns="0" rtlCol="0">
            <a:spAutoFit/>
          </a:bodyPr>
          <a:lstStyle/>
          <a:p>
            <a:pPr marL="12700">
              <a:lnSpc>
                <a:spcPct val="100000"/>
              </a:lnSpc>
              <a:spcBef>
                <a:spcPts val="120"/>
              </a:spcBef>
            </a:pPr>
            <a:r>
              <a:rPr sz="650" spc="-20" dirty="0">
                <a:solidFill>
                  <a:srgbClr val="231F20"/>
                </a:solidFill>
                <a:latin typeface="Tahoma"/>
                <a:cs typeface="Tahoma"/>
              </a:rPr>
              <a:t>Vì</a:t>
            </a:r>
            <a:r>
              <a:rPr sz="650" spc="-45" dirty="0">
                <a:solidFill>
                  <a:srgbClr val="231F20"/>
                </a:solidFill>
                <a:latin typeface="Tahoma"/>
                <a:cs typeface="Tahoma"/>
              </a:rPr>
              <a:t> </a:t>
            </a:r>
            <a:r>
              <a:rPr sz="650" spc="-35" dirty="0">
                <a:solidFill>
                  <a:srgbClr val="231F20"/>
                </a:solidFill>
                <a:latin typeface="Tahoma"/>
                <a:cs typeface="Tahoma"/>
              </a:rPr>
              <a:t>sự</a:t>
            </a:r>
            <a:r>
              <a:rPr sz="650" spc="-45" dirty="0">
                <a:solidFill>
                  <a:srgbClr val="231F20"/>
                </a:solidFill>
                <a:latin typeface="Tahoma"/>
                <a:cs typeface="Tahoma"/>
              </a:rPr>
              <a:t> </a:t>
            </a:r>
            <a:r>
              <a:rPr sz="650" dirty="0">
                <a:solidFill>
                  <a:srgbClr val="231F20"/>
                </a:solidFill>
                <a:latin typeface="Tahoma"/>
                <a:cs typeface="Tahoma"/>
              </a:rPr>
              <a:t>phát</a:t>
            </a:r>
            <a:r>
              <a:rPr sz="650" spc="-45" dirty="0">
                <a:solidFill>
                  <a:srgbClr val="231F20"/>
                </a:solidFill>
                <a:latin typeface="Tahoma"/>
                <a:cs typeface="Tahoma"/>
              </a:rPr>
              <a:t> </a:t>
            </a:r>
            <a:r>
              <a:rPr sz="650" spc="-10" dirty="0">
                <a:solidFill>
                  <a:srgbClr val="231F20"/>
                </a:solidFill>
                <a:latin typeface="Tahoma"/>
                <a:cs typeface="Tahoma"/>
              </a:rPr>
              <a:t>triển</a:t>
            </a:r>
            <a:r>
              <a:rPr sz="650" spc="-45" dirty="0">
                <a:solidFill>
                  <a:srgbClr val="231F20"/>
                </a:solidFill>
                <a:latin typeface="Tahoma"/>
                <a:cs typeface="Tahoma"/>
              </a:rPr>
              <a:t> </a:t>
            </a:r>
            <a:r>
              <a:rPr sz="650" dirty="0">
                <a:solidFill>
                  <a:srgbClr val="231F20"/>
                </a:solidFill>
                <a:latin typeface="Tahoma"/>
                <a:cs typeface="Tahoma"/>
              </a:rPr>
              <a:t>phong</a:t>
            </a:r>
            <a:r>
              <a:rPr sz="650" spc="-40" dirty="0">
                <a:solidFill>
                  <a:srgbClr val="231F20"/>
                </a:solidFill>
                <a:latin typeface="Tahoma"/>
                <a:cs typeface="Tahoma"/>
              </a:rPr>
              <a:t> </a:t>
            </a:r>
            <a:r>
              <a:rPr sz="650" spc="-10" dirty="0">
                <a:solidFill>
                  <a:srgbClr val="231F20"/>
                </a:solidFill>
                <a:latin typeface="Tahoma"/>
                <a:cs typeface="Tahoma"/>
              </a:rPr>
              <a:t>trào</a:t>
            </a:r>
            <a:r>
              <a:rPr sz="650" spc="-45" dirty="0">
                <a:solidFill>
                  <a:srgbClr val="231F20"/>
                </a:solidFill>
                <a:latin typeface="Tahoma"/>
                <a:cs typeface="Tahoma"/>
              </a:rPr>
              <a:t> </a:t>
            </a:r>
            <a:r>
              <a:rPr sz="650" dirty="0">
                <a:solidFill>
                  <a:srgbClr val="231F20"/>
                </a:solidFill>
                <a:latin typeface="Tahoma"/>
                <a:cs typeface="Tahoma"/>
              </a:rPr>
              <a:t>doanh</a:t>
            </a:r>
            <a:r>
              <a:rPr sz="650" spc="-45" dirty="0">
                <a:solidFill>
                  <a:srgbClr val="231F20"/>
                </a:solidFill>
                <a:latin typeface="Tahoma"/>
                <a:cs typeface="Tahoma"/>
              </a:rPr>
              <a:t> </a:t>
            </a:r>
            <a:r>
              <a:rPr sz="650" dirty="0">
                <a:solidFill>
                  <a:srgbClr val="231F20"/>
                </a:solidFill>
                <a:latin typeface="Tahoma"/>
                <a:cs typeface="Tahoma"/>
              </a:rPr>
              <a:t>nhân</a:t>
            </a:r>
            <a:r>
              <a:rPr sz="650" spc="-45" dirty="0">
                <a:solidFill>
                  <a:srgbClr val="231F20"/>
                </a:solidFill>
                <a:latin typeface="Tahoma"/>
                <a:cs typeface="Tahoma"/>
              </a:rPr>
              <a:t> </a:t>
            </a:r>
            <a:r>
              <a:rPr sz="650" spc="-10" dirty="0">
                <a:solidFill>
                  <a:srgbClr val="231F20"/>
                </a:solidFill>
                <a:latin typeface="Tahoma"/>
                <a:cs typeface="Tahoma"/>
              </a:rPr>
              <a:t>trẻ</a:t>
            </a:r>
            <a:r>
              <a:rPr sz="650" spc="-65" dirty="0">
                <a:solidFill>
                  <a:srgbClr val="231F20"/>
                </a:solidFill>
                <a:latin typeface="Tahoma"/>
                <a:cs typeface="Tahoma"/>
              </a:rPr>
              <a:t> </a:t>
            </a:r>
            <a:r>
              <a:rPr sz="650" dirty="0">
                <a:solidFill>
                  <a:srgbClr val="231F20"/>
                </a:solidFill>
                <a:latin typeface="Tahoma"/>
                <a:cs typeface="Tahoma"/>
              </a:rPr>
              <a:t>Vi</a:t>
            </a:r>
            <a:r>
              <a:rPr sz="650" spc="90" dirty="0">
                <a:solidFill>
                  <a:srgbClr val="231F20"/>
                </a:solidFill>
                <a:latin typeface="Tahoma"/>
                <a:cs typeface="Tahoma"/>
              </a:rPr>
              <a:t> </a:t>
            </a:r>
            <a:r>
              <a:rPr sz="650" spc="55" dirty="0">
                <a:solidFill>
                  <a:srgbClr val="231F20"/>
                </a:solidFill>
                <a:latin typeface="Tahoma"/>
                <a:cs typeface="Tahoma"/>
              </a:rPr>
              <a:t>t</a:t>
            </a:r>
            <a:r>
              <a:rPr sz="650" spc="-45" dirty="0">
                <a:solidFill>
                  <a:srgbClr val="231F20"/>
                </a:solidFill>
                <a:latin typeface="Tahoma"/>
                <a:cs typeface="Tahoma"/>
              </a:rPr>
              <a:t> </a:t>
            </a:r>
            <a:r>
              <a:rPr sz="650" spc="-20" dirty="0">
                <a:solidFill>
                  <a:srgbClr val="231F20"/>
                </a:solidFill>
                <a:latin typeface="Tahoma"/>
                <a:cs typeface="Tahoma"/>
              </a:rPr>
              <a:t>Nam,</a:t>
            </a:r>
            <a:endParaRPr sz="650">
              <a:latin typeface="Tahoma"/>
              <a:cs typeface="Tahoma"/>
            </a:endParaRPr>
          </a:p>
        </p:txBody>
      </p:sp>
      <p:pic>
        <p:nvPicPr>
          <p:cNvPr id="30" name="Picture 29">
            <a:extLst>
              <a:ext uri="{FF2B5EF4-FFF2-40B4-BE49-F238E27FC236}">
                <a16:creationId xmlns:a16="http://schemas.microsoft.com/office/drawing/2014/main" id="{F0056039-4408-4C60-9639-4F44744A6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770" y="1400752"/>
            <a:ext cx="3264930" cy="2516371"/>
          </a:xfrm>
          <a:prstGeom prst="rect">
            <a:avLst/>
          </a:prstGeom>
        </p:spPr>
      </p:pic>
      <p:pic>
        <p:nvPicPr>
          <p:cNvPr id="32" name="Picture 31">
            <a:extLst>
              <a:ext uri="{FF2B5EF4-FFF2-40B4-BE49-F238E27FC236}">
                <a16:creationId xmlns:a16="http://schemas.microsoft.com/office/drawing/2014/main" id="{1D4A5B64-0798-4D51-ADE6-2ACB0E188A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322" y="4245290"/>
            <a:ext cx="3453875" cy="2590407"/>
          </a:xfrm>
          <a:prstGeom prst="rect">
            <a:avLst/>
          </a:prstGeom>
        </p:spPr>
      </p:pic>
      <p:pic>
        <p:nvPicPr>
          <p:cNvPr id="34" name="Picture 33">
            <a:extLst>
              <a:ext uri="{FF2B5EF4-FFF2-40B4-BE49-F238E27FC236}">
                <a16:creationId xmlns:a16="http://schemas.microsoft.com/office/drawing/2014/main" id="{501F1094-5873-4E29-8DC6-2A156B6D2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2205" y="4188766"/>
            <a:ext cx="3453876" cy="2590407"/>
          </a:xfrm>
          <a:prstGeom prst="rect">
            <a:avLst/>
          </a:prstGeom>
        </p:spPr>
      </p:pic>
      <p:sp>
        <p:nvSpPr>
          <p:cNvPr id="36" name="Rectangle 2">
            <a:extLst>
              <a:ext uri="{FF2B5EF4-FFF2-40B4-BE49-F238E27FC236}">
                <a16:creationId xmlns:a16="http://schemas.microsoft.com/office/drawing/2014/main" id="{AF7C63ED-1BC1-49E8-9166-BB0730F99049}"/>
              </a:ext>
            </a:extLst>
          </p:cNvPr>
          <p:cNvSpPr>
            <a:spLocks noChangeArrowheads="1"/>
          </p:cNvSpPr>
          <p:nvPr/>
        </p:nvSpPr>
        <p:spPr bwMode="auto">
          <a:xfrm>
            <a:off x="0" y="457200"/>
            <a:ext cx="106934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AAC1A18F-4CF9-2388-1371-E8072FFD5BA9}"/>
              </a:ext>
            </a:extLst>
          </p:cNvPr>
          <p:cNvSpPr>
            <a:spLocks noChangeArrowheads="1"/>
          </p:cNvSpPr>
          <p:nvPr/>
        </p:nvSpPr>
        <p:spPr bwMode="auto">
          <a:xfrm>
            <a:off x="4051300" y="1373031"/>
            <a:ext cx="630400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0" i="0" u="none" strike="noStrike" cap="none" normalizeH="0" baseline="0" dirty="0">
                <a:ln>
                  <a:noFill/>
                </a:ln>
                <a:solidFill>
                  <a:srgbClr val="1B1C1D"/>
                </a:solidFill>
                <a:effectLst/>
                <a:latin typeface="Google Sans Text"/>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Bằng</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khen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Chủ</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tịch</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Ủy</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ban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Nhân</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dân</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tỉnh</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Quảng</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Ninh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trao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tặng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cho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Trường</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Tiểu</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học</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Hạ</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Long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Bằng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khen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ghi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nhận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những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thành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tích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xuất</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sắc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trường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trong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công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tác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phong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trào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đua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năm</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học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2024-2025</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Ngoài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ra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trường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còn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nhận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thêm</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nhiều</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danh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hiệu</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như</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Tập</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thê</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lao</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động</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tiên</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tiến</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Tập</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thê</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lao</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động</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xuất</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1"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sắc</a:t>
            </a:r>
            <a:r>
              <a:rPr kumimoji="0" lang="en-US" altLang="en-US" sz="1600" b="1"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a:t>
            </a:r>
            <a:r>
              <a:rPr lang="en-US" altLang="en-US" sz="1600" b="1" dirty="0">
                <a:solidFill>
                  <a:srgbClr val="1B1C1D"/>
                </a:solidFill>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Đây</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sự</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ghi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nhận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xứng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đáng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cho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những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nỗ</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lực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không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ngừng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nghỉ</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tập</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thể</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giáo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viên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học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sinh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trường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khẳng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định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chất</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lượng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giáo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dục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vị</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thế</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Trường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Tiểu</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học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Hạ</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Long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trong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hệ</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thống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giáo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dục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của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tỉnh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Giải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thưởng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này</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nguồn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động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viên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lớn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tạo</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động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lực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để</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nhà</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trường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tiếp</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tục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phấn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đấu</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đạt</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được</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nhiều</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thành</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công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hơn</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nữa</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trong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tương</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1B1C1D"/>
                </a:solidFill>
                <a:effectLst/>
                <a:latin typeface="Times New Roman" panose="02020603050405020304" pitchFamily="18" charset="0"/>
                <a:cs typeface="Times New Roman" panose="02020603050405020304" pitchFamily="18" charset="0"/>
              </a:rPr>
              <a:t>lai</a:t>
            </a:r>
            <a:r>
              <a:rPr kumimoji="0" lang="en-US" altLang="en-US" sz="1600" b="0" i="0" u="none" strike="noStrike" cap="none" normalizeH="0" baseline="0" dirty="0">
                <a:ln>
                  <a:noFill/>
                </a:ln>
                <a:solidFill>
                  <a:srgbClr val="1B1C1D"/>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object 21">
            <a:extLst>
              <a:ext uri="{FF2B5EF4-FFF2-40B4-BE49-F238E27FC236}">
                <a16:creationId xmlns:a16="http://schemas.microsoft.com/office/drawing/2014/main" id="{753FE27A-380F-4AB6-F699-9571AE0BC4D2}"/>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0"/>
              <a:ext cx="10692003" cy="7560005"/>
            </a:xfrm>
            <a:prstGeom prst="rect">
              <a:avLst/>
            </a:prstGeom>
          </p:spPr>
        </p:pic>
        <p:pic>
          <p:nvPicPr>
            <p:cNvPr id="4" name="object 4"/>
            <p:cNvPicPr/>
            <p:nvPr/>
          </p:nvPicPr>
          <p:blipFill>
            <a:blip r:embed="rId3" cstate="print"/>
            <a:stretch>
              <a:fillRect/>
            </a:stretch>
          </p:blipFill>
          <p:spPr>
            <a:xfrm>
              <a:off x="4188624" y="0"/>
              <a:ext cx="6169148" cy="7560005"/>
            </a:xfrm>
            <a:prstGeom prst="rect">
              <a:avLst/>
            </a:prstGeom>
          </p:spPr>
        </p:pic>
        <p:pic>
          <p:nvPicPr>
            <p:cNvPr id="5" name="object 5"/>
            <p:cNvPicPr/>
            <p:nvPr/>
          </p:nvPicPr>
          <p:blipFill>
            <a:blip r:embed="rId4" cstate="print"/>
            <a:stretch>
              <a:fillRect/>
            </a:stretch>
          </p:blipFill>
          <p:spPr>
            <a:xfrm>
              <a:off x="0" y="7118857"/>
              <a:ext cx="10692002" cy="441147"/>
            </a:xfrm>
            <a:prstGeom prst="rect">
              <a:avLst/>
            </a:prstGeom>
          </p:spPr>
        </p:pic>
      </p:grpSp>
      <p:sp>
        <p:nvSpPr>
          <p:cNvPr id="6" name="object 6"/>
          <p:cNvSpPr txBox="1"/>
          <p:nvPr/>
        </p:nvSpPr>
        <p:spPr>
          <a:xfrm>
            <a:off x="6489700" y="7205695"/>
            <a:ext cx="3646943" cy="592470"/>
          </a:xfrm>
          <a:prstGeom prst="rect">
            <a:avLst/>
          </a:prstGeom>
        </p:spPr>
        <p:txBody>
          <a:bodyPr vert="horz" wrap="square" lIns="0" tIns="12700" rIns="0" bIns="0" rtlCol="0">
            <a:spAutoFit/>
          </a:bodyPr>
          <a:lstStyle/>
          <a:p>
            <a:pPr marL="12700">
              <a:spcBef>
                <a:spcPts val="100"/>
              </a:spcBef>
              <a:tabLst>
                <a:tab pos="3125470" algn="l"/>
              </a:tabLst>
            </a:pPr>
            <a:r>
              <a:rPr lang="vi-VN" sz="1200" spc="-70" dirty="0">
                <a:solidFill>
                  <a:srgbClr val="FFFFFF"/>
                </a:solidFill>
                <a:latin typeface="Tahoma"/>
                <a:cs typeface="Tahoma"/>
              </a:rPr>
              <a:t>HỒ</a:t>
            </a:r>
            <a:r>
              <a:rPr lang="vi-VN" sz="1200" spc="-80" dirty="0">
                <a:solidFill>
                  <a:srgbClr val="FFFFFF"/>
                </a:solidFill>
                <a:latin typeface="Tahoma"/>
                <a:cs typeface="Tahoma"/>
              </a:rPr>
              <a:t> </a:t>
            </a:r>
            <a:r>
              <a:rPr lang="vi-VN" sz="1200" spc="-90" dirty="0">
                <a:solidFill>
                  <a:srgbClr val="FFFFFF"/>
                </a:solidFill>
                <a:latin typeface="Tahoma"/>
                <a:cs typeface="Tahoma"/>
              </a:rPr>
              <a:t>SƠ</a:t>
            </a:r>
            <a:r>
              <a:rPr lang="vi-VN" sz="1200" spc="-80" dirty="0">
                <a:solidFill>
                  <a:srgbClr val="FFFFFF"/>
                </a:solidFill>
                <a:latin typeface="Tahoma"/>
                <a:cs typeface="Tahoma"/>
              </a:rPr>
              <a:t> </a:t>
            </a:r>
            <a:r>
              <a:rPr lang="vi-VN" sz="1200" spc="-35" dirty="0">
                <a:solidFill>
                  <a:srgbClr val="FFFFFF"/>
                </a:solidFill>
                <a:latin typeface="Tahoma"/>
                <a:cs typeface="Tahoma"/>
              </a:rPr>
              <a:t>NĂNG</a:t>
            </a:r>
            <a:r>
              <a:rPr lang="vi-VN" sz="1200" spc="-80" dirty="0">
                <a:solidFill>
                  <a:srgbClr val="FFFFFF"/>
                </a:solidFill>
                <a:latin typeface="Tahoma"/>
                <a:cs typeface="Tahoma"/>
              </a:rPr>
              <a:t> </a:t>
            </a:r>
            <a:r>
              <a:rPr lang="vi-VN" sz="1200" spc="-75" dirty="0">
                <a:solidFill>
                  <a:srgbClr val="FFFFFF"/>
                </a:solidFill>
                <a:latin typeface="Tahoma"/>
                <a:cs typeface="Tahoma"/>
              </a:rPr>
              <a:t>LỰC</a:t>
            </a:r>
            <a:r>
              <a:rPr lang="vi-VN" sz="1200" spc="-80" dirty="0">
                <a:solidFill>
                  <a:srgbClr val="FFFFFF"/>
                </a:solidFill>
                <a:latin typeface="Tahoma"/>
                <a:cs typeface="Tahoma"/>
              </a:rPr>
              <a:t> </a:t>
            </a:r>
            <a:r>
              <a:rPr lang="vi-VN" sz="1200" spc="-70" dirty="0">
                <a:solidFill>
                  <a:srgbClr val="FFFFFF"/>
                </a:solidFill>
                <a:latin typeface="Tahoma"/>
                <a:cs typeface="Tahoma"/>
              </a:rPr>
              <a:t>–</a:t>
            </a:r>
            <a:r>
              <a:rPr lang="vi-VN" sz="1200" spc="-80" dirty="0">
                <a:solidFill>
                  <a:srgbClr val="FFFFFF"/>
                </a:solidFill>
                <a:latin typeface="Tahoma"/>
                <a:cs typeface="Tahoma"/>
              </a:rPr>
              <a:t> </a:t>
            </a:r>
            <a:r>
              <a:rPr lang="vi-VN" sz="1200" spc="-45" dirty="0">
                <a:solidFill>
                  <a:srgbClr val="FFFFFF"/>
                </a:solidFill>
                <a:latin typeface="Tahoma"/>
                <a:cs typeface="Tahoma"/>
              </a:rPr>
              <a:t>TRƯỜNG TIỂU HỌC HẠ LONG</a:t>
            </a:r>
            <a:endParaRPr lang="en-US" sz="1200" spc="-45" dirty="0">
              <a:solidFill>
                <a:srgbClr val="FFFFFF"/>
              </a:solidFill>
              <a:latin typeface="Tahoma"/>
              <a:cs typeface="Tahoma"/>
            </a:endParaRPr>
          </a:p>
          <a:p>
            <a:pPr marL="12700">
              <a:spcBef>
                <a:spcPts val="100"/>
              </a:spcBef>
              <a:tabLst>
                <a:tab pos="3125470" algn="l"/>
              </a:tabLst>
            </a:pPr>
            <a:endParaRPr lang="vi-VN" sz="1200" dirty="0">
              <a:latin typeface="Tahoma"/>
              <a:cs typeface="Tahoma"/>
            </a:endParaRPr>
          </a:p>
          <a:p>
            <a:pPr marL="12700">
              <a:lnSpc>
                <a:spcPct val="100000"/>
              </a:lnSpc>
              <a:spcBef>
                <a:spcPts val="100"/>
              </a:spcBef>
              <a:tabLst>
                <a:tab pos="3125470" algn="l"/>
              </a:tabLst>
            </a:pPr>
            <a:r>
              <a:rPr sz="1200" dirty="0">
                <a:solidFill>
                  <a:srgbClr val="FFFFFF"/>
                </a:solidFill>
                <a:latin typeface="Tahoma"/>
                <a:cs typeface="Tahoma"/>
              </a:rPr>
              <a:t>	</a:t>
            </a:r>
            <a:endParaRPr sz="1200" dirty="0">
              <a:latin typeface="Tahoma"/>
              <a:cs typeface="Tahoma"/>
            </a:endParaRPr>
          </a:p>
        </p:txBody>
      </p:sp>
      <p:grpSp>
        <p:nvGrpSpPr>
          <p:cNvPr id="7" name="object 7"/>
          <p:cNvGrpSpPr/>
          <p:nvPr/>
        </p:nvGrpSpPr>
        <p:grpSpPr>
          <a:xfrm>
            <a:off x="1406887" y="4868"/>
            <a:ext cx="9164246" cy="7182837"/>
            <a:chOff x="1406887" y="4868"/>
            <a:chExt cx="9164246" cy="7182837"/>
          </a:xfrm>
        </p:grpSpPr>
        <p:sp>
          <p:nvSpPr>
            <p:cNvPr id="8" name="object 8"/>
            <p:cNvSpPr/>
            <p:nvPr/>
          </p:nvSpPr>
          <p:spPr>
            <a:xfrm>
              <a:off x="4690160" y="372885"/>
              <a:ext cx="5252085" cy="6814820"/>
            </a:xfrm>
            <a:custGeom>
              <a:avLst/>
              <a:gdLst/>
              <a:ahLst/>
              <a:cxnLst/>
              <a:rect l="l" t="t" r="r" b="b"/>
              <a:pathLst>
                <a:path w="5252084" h="6814820">
                  <a:moveTo>
                    <a:pt x="4900434" y="0"/>
                  </a:moveTo>
                  <a:lnTo>
                    <a:pt x="0" y="262864"/>
                  </a:lnTo>
                  <a:lnTo>
                    <a:pt x="351447" y="6814578"/>
                  </a:lnTo>
                  <a:lnTo>
                    <a:pt x="5251881" y="6551714"/>
                  </a:lnTo>
                  <a:lnTo>
                    <a:pt x="4900434" y="0"/>
                  </a:lnTo>
                  <a:close/>
                </a:path>
              </a:pathLst>
            </a:custGeom>
            <a:solidFill>
              <a:srgbClr val="074C3A"/>
            </a:solidFill>
          </p:spPr>
          <p:txBody>
            <a:bodyPr wrap="square" lIns="0" tIns="0" rIns="0" bIns="0" rtlCol="0"/>
            <a:lstStyle/>
            <a:p>
              <a:endParaRPr/>
            </a:p>
          </p:txBody>
        </p:sp>
        <p:pic>
          <p:nvPicPr>
            <p:cNvPr id="9" name="object 9"/>
            <p:cNvPicPr/>
            <p:nvPr/>
          </p:nvPicPr>
          <p:blipFill>
            <a:blip r:embed="rId5" cstate="print"/>
            <a:stretch>
              <a:fillRect/>
            </a:stretch>
          </p:blipFill>
          <p:spPr>
            <a:xfrm>
              <a:off x="1406887" y="4101751"/>
              <a:ext cx="2317621" cy="1791381"/>
            </a:xfrm>
            <a:prstGeom prst="rect">
              <a:avLst/>
            </a:prstGeom>
          </p:spPr>
        </p:pic>
        <p:pic>
          <p:nvPicPr>
            <p:cNvPr id="10" name="object 10"/>
            <p:cNvPicPr/>
            <p:nvPr/>
          </p:nvPicPr>
          <p:blipFill>
            <a:blip r:embed="rId6" cstate="print"/>
            <a:stretch>
              <a:fillRect/>
            </a:stretch>
          </p:blipFill>
          <p:spPr>
            <a:xfrm>
              <a:off x="4627537" y="4868"/>
              <a:ext cx="5943596" cy="6967960"/>
            </a:xfrm>
            <a:prstGeom prst="rect">
              <a:avLst/>
            </a:prstGeom>
          </p:spPr>
        </p:pic>
        <p:sp>
          <p:nvSpPr>
            <p:cNvPr id="11" name="object 11"/>
            <p:cNvSpPr/>
            <p:nvPr/>
          </p:nvSpPr>
          <p:spPr>
            <a:xfrm>
              <a:off x="5213972" y="508254"/>
              <a:ext cx="4768850" cy="6404610"/>
            </a:xfrm>
            <a:custGeom>
              <a:avLst/>
              <a:gdLst/>
              <a:ahLst/>
              <a:cxnLst/>
              <a:rect l="l" t="t" r="r" b="b"/>
              <a:pathLst>
                <a:path w="4768850" h="6404609">
                  <a:moveTo>
                    <a:pt x="4768443" y="0"/>
                  </a:moveTo>
                  <a:lnTo>
                    <a:pt x="0" y="0"/>
                  </a:lnTo>
                  <a:lnTo>
                    <a:pt x="0" y="6404127"/>
                  </a:lnTo>
                  <a:lnTo>
                    <a:pt x="4768443" y="6404127"/>
                  </a:lnTo>
                  <a:lnTo>
                    <a:pt x="4768443" y="0"/>
                  </a:lnTo>
                  <a:close/>
                </a:path>
              </a:pathLst>
            </a:custGeom>
            <a:solidFill>
              <a:srgbClr val="FFFFFF"/>
            </a:solidFill>
          </p:spPr>
          <p:txBody>
            <a:bodyPr wrap="square" lIns="0" tIns="0" rIns="0" bIns="0" rtlCol="0"/>
            <a:lstStyle/>
            <a:p>
              <a:endParaRPr/>
            </a:p>
          </p:txBody>
        </p:sp>
        <p:pic>
          <p:nvPicPr>
            <p:cNvPr id="12" name="object 12"/>
            <p:cNvPicPr/>
            <p:nvPr/>
          </p:nvPicPr>
          <p:blipFill>
            <a:blip r:embed="rId7" cstate="print"/>
            <a:stretch>
              <a:fillRect/>
            </a:stretch>
          </p:blipFill>
          <p:spPr>
            <a:xfrm>
              <a:off x="5213968" y="4192219"/>
              <a:ext cx="4768435" cy="2720157"/>
            </a:xfrm>
            <a:prstGeom prst="rect">
              <a:avLst/>
            </a:prstGeom>
          </p:spPr>
        </p:pic>
      </p:grpSp>
      <p:sp>
        <p:nvSpPr>
          <p:cNvPr id="15" name="object 15"/>
          <p:cNvSpPr txBox="1">
            <a:spLocks noGrp="1"/>
          </p:cNvSpPr>
          <p:nvPr>
            <p:ph type="title"/>
          </p:nvPr>
        </p:nvSpPr>
        <p:spPr>
          <a:xfrm>
            <a:off x="6552323" y="754886"/>
            <a:ext cx="2438909" cy="405880"/>
          </a:xfrm>
          <a:prstGeom prst="rect">
            <a:avLst/>
          </a:prstGeom>
        </p:spPr>
        <p:txBody>
          <a:bodyPr vert="horz" wrap="square" lIns="0" tIns="13335" rIns="0" bIns="0" rtlCol="0">
            <a:spAutoFit/>
          </a:bodyPr>
          <a:lstStyle/>
          <a:p>
            <a:pPr marL="12700">
              <a:lnSpc>
                <a:spcPct val="100000"/>
              </a:lnSpc>
              <a:spcBef>
                <a:spcPts val="105"/>
              </a:spcBef>
            </a:pPr>
            <a:r>
              <a:rPr lang="en-US" sz="2550" dirty="0">
                <a:latin typeface="Palatino Linotype"/>
                <a:cs typeface="Palatino Linotype"/>
              </a:rPr>
              <a:t>LỜI CẢM </a:t>
            </a:r>
            <a:r>
              <a:rPr lang="vi-VN" sz="2550" dirty="0">
                <a:latin typeface="Palatino Linotype"/>
                <a:cs typeface="Palatino Linotype"/>
              </a:rPr>
              <a:t>Ơ</a:t>
            </a:r>
            <a:r>
              <a:rPr lang="en-US" sz="2550" dirty="0">
                <a:latin typeface="Palatino Linotype"/>
                <a:cs typeface="Palatino Linotype"/>
              </a:rPr>
              <a:t>N</a:t>
            </a:r>
            <a:endParaRPr sz="2550" dirty="0">
              <a:latin typeface="Palatino Linotype"/>
              <a:cs typeface="Palatino Linotype"/>
            </a:endParaRPr>
          </a:p>
        </p:txBody>
      </p:sp>
      <p:sp>
        <p:nvSpPr>
          <p:cNvPr id="16" name="Rectangle 1">
            <a:extLst>
              <a:ext uri="{FF2B5EF4-FFF2-40B4-BE49-F238E27FC236}">
                <a16:creationId xmlns:a16="http://schemas.microsoft.com/office/drawing/2014/main" id="{6D3B0999-CC9D-4F5B-A5CD-6E499477BFCD}"/>
              </a:ext>
            </a:extLst>
          </p:cNvPr>
          <p:cNvSpPr>
            <a:spLocks noChangeArrowheads="1"/>
          </p:cNvSpPr>
          <p:nvPr/>
        </p:nvSpPr>
        <p:spPr bwMode="auto">
          <a:xfrm rot="10800000" flipV="1">
            <a:off x="5300412" y="1399006"/>
            <a:ext cx="4595545" cy="48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174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US" altLang="en-US" sz="1400" dirty="0" err="1">
                <a:solidFill>
                  <a:srgbClr val="1B1C1D"/>
                </a:solidFill>
                <a:latin typeface="Lobster" panose="00000500000000000000" pitchFamily="2" charset="0"/>
              </a:rPr>
              <a:t>C</a:t>
            </a:r>
            <a:r>
              <a:rPr kumimoji="0" lang="en-US" altLang="en-US" sz="1400" b="0" i="0" u="none" strike="noStrike" cap="none" normalizeH="0" baseline="0" dirty="0" err="1">
                <a:ln>
                  <a:noFill/>
                </a:ln>
                <a:solidFill>
                  <a:srgbClr val="1B1C1D"/>
                </a:solidFill>
                <a:effectLst/>
                <a:latin typeface="Lobster" panose="00000500000000000000" pitchFamily="2" charset="0"/>
              </a:rPr>
              <a:t>húng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tôi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xin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gửi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lời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cảm</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ơn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sâu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sắc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chân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thành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nhất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đến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Quý</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vị</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Quý</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quan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đối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tác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các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bạn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đã</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dành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thời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gian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quý</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báu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để</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tìm</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hiểu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về</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chúng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tôi</a:t>
            </a:r>
            <a:r>
              <a:rPr kumimoji="0" lang="en-US" altLang="en-US" sz="1400" b="0" i="0" u="none" strike="noStrike" cap="none" normalizeH="0" baseline="0" dirty="0">
                <a:ln>
                  <a:noFill/>
                </a:ln>
                <a:solidFill>
                  <a:srgbClr val="1B1C1D"/>
                </a:solidFill>
                <a:effectLst/>
                <a:latin typeface="Lobster" panose="00000500000000000000" pitchFamily="2" charset="0"/>
              </a:rPr>
              <a:t> qua </a:t>
            </a:r>
            <a:r>
              <a:rPr kumimoji="0" lang="en-US" altLang="en-US" sz="1400" b="0" i="0" u="none" strike="noStrike" cap="none" normalizeH="0" baseline="0" dirty="0" err="1">
                <a:ln>
                  <a:noFill/>
                </a:ln>
                <a:solidFill>
                  <a:srgbClr val="1B1C1D"/>
                </a:solidFill>
                <a:effectLst/>
                <a:latin typeface="Lobster" panose="00000500000000000000" pitchFamily="2" charset="0"/>
              </a:rPr>
              <a:t>hồ</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năng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lực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này</a:t>
            </a:r>
            <a:r>
              <a:rPr kumimoji="0" lang="en-US" altLang="en-US" sz="1400" b="0" i="0" u="none" strike="noStrike" cap="none" normalizeH="0" baseline="0" dirty="0">
                <a:ln>
                  <a:noFill/>
                </a:ln>
                <a:solidFill>
                  <a:srgbClr val="1B1C1D"/>
                </a:solidFill>
                <a:effectLst/>
                <a:latin typeface="Lobster"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err="1">
                <a:ln>
                  <a:noFill/>
                </a:ln>
                <a:solidFill>
                  <a:srgbClr val="1B1C1D"/>
                </a:solidFill>
                <a:effectLst/>
                <a:latin typeface="Lobster" panose="00000500000000000000" pitchFamily="2" charset="0"/>
              </a:rPr>
              <a:t>Hồ</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năng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lực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này</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không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chỉ</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những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trang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tài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liệu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ghi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lại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các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thành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tựu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còn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minh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chứng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cho</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một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trình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đầy</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tâm</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huyết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nỗ</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lực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của</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toàn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thể</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đội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ngũ</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Chúng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tôi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tự</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hào</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về</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những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gì</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đã</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đạt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được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luôn</a:t>
            </a:r>
            <a:r>
              <a:rPr kumimoji="0" lang="en-US" altLang="en-US" sz="1400" b="0" i="0" u="none" strike="noStrike" cap="none" normalizeH="0" baseline="0" dirty="0">
                <a:ln>
                  <a:noFill/>
                </a:ln>
                <a:solidFill>
                  <a:srgbClr val="1B1C1D"/>
                </a:solidFill>
                <a:effectLst/>
                <a:latin typeface="Lobster" panose="00000500000000000000" pitchFamily="2" charset="0"/>
              </a:rPr>
              <a:t> cam </a:t>
            </a:r>
            <a:r>
              <a:rPr kumimoji="0" lang="en-US" altLang="en-US" sz="1400" b="0" i="0" u="none" strike="noStrike" cap="none" normalizeH="0" baseline="0" dirty="0" err="1">
                <a:ln>
                  <a:noFill/>
                </a:ln>
                <a:solidFill>
                  <a:srgbClr val="1B1C1D"/>
                </a:solidFill>
                <a:effectLst/>
                <a:latin typeface="Lobster" panose="00000500000000000000" pitchFamily="2" charset="0"/>
              </a:rPr>
              <a:t>kết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không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ngừng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đổi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mới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sáng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tạo</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để</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mang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đến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những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giá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trị</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tốt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nhất</a:t>
            </a:r>
            <a:r>
              <a:rPr kumimoji="0" lang="en-US" altLang="en-US" sz="1400" b="0" i="0" u="none" strike="noStrike" cap="none" normalizeH="0" baseline="0" dirty="0">
                <a:ln>
                  <a:noFill/>
                </a:ln>
                <a:solidFill>
                  <a:srgbClr val="1B1C1D"/>
                </a:solidFill>
                <a:effectLst/>
                <a:latin typeface="Lobster"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err="1">
                <a:ln>
                  <a:noFill/>
                </a:ln>
                <a:solidFill>
                  <a:srgbClr val="1B1C1D"/>
                </a:solidFill>
                <a:effectLst/>
                <a:latin typeface="Lobster" panose="00000500000000000000" pitchFamily="2" charset="0"/>
              </a:rPr>
              <a:t>Chúng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tôi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vô</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cùng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trân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trọng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sự</a:t>
            </a:r>
            <a:r>
              <a:rPr kumimoji="0" lang="en-US" altLang="en-US" sz="1400" b="0" i="0" u="none" strike="noStrike" cap="none" normalizeH="0" baseline="0" dirty="0">
                <a:ln>
                  <a:noFill/>
                </a:ln>
                <a:solidFill>
                  <a:srgbClr val="1B1C1D"/>
                </a:solidFill>
                <a:effectLst/>
                <a:latin typeface="Lobster" panose="00000500000000000000" pitchFamily="2" charset="0"/>
              </a:rPr>
              <a:t> tin </a:t>
            </a:r>
            <a:r>
              <a:rPr kumimoji="0" lang="en-US" altLang="en-US" sz="1400" b="0" i="0" u="none" strike="noStrike" cap="none" normalizeH="0" baseline="0" dirty="0" err="1">
                <a:ln>
                  <a:noFill/>
                </a:ln>
                <a:solidFill>
                  <a:srgbClr val="1B1C1D"/>
                </a:solidFill>
                <a:effectLst/>
                <a:latin typeface="Lobster" panose="00000500000000000000" pitchFamily="2" charset="0"/>
              </a:rPr>
              <a:t>tưởng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đồng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những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hội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hợp</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tác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đã</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đang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có</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Đây</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chính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động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lực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lớn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nhất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để</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chúng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tôi</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tiếp</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tục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phát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triển</a:t>
            </a:r>
            <a:r>
              <a:rPr kumimoji="0" lang="en-US" altLang="en-US" sz="1400" b="0" i="0" u="none" strike="noStrike" cap="none" normalizeH="0" baseline="0" dirty="0">
                <a:ln>
                  <a:noFill/>
                </a:ln>
                <a:solidFill>
                  <a:srgbClr val="1B1C1D"/>
                </a:solidFill>
                <a:effectLst/>
                <a:latin typeface="Lobster"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err="1">
                <a:ln>
                  <a:noFill/>
                </a:ln>
                <a:solidFill>
                  <a:srgbClr val="1B1C1D"/>
                </a:solidFill>
                <a:effectLst/>
                <a:latin typeface="Lobster" panose="00000500000000000000" pitchFamily="2" charset="0"/>
              </a:rPr>
              <a:t>Một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lần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nữa</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xin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chân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thành</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cảm</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ơn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và</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mong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rằng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sự</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hợp</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tác</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giữa</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chúng</a:t>
            </a:r>
            <a:r>
              <a:rPr kumimoji="0" lang="en-US" altLang="en-US" sz="1400" b="0" i="0" u="none" strike="noStrike" cap="none" normalizeH="0" baseline="0" dirty="0">
                <a:ln>
                  <a:noFill/>
                </a:ln>
                <a:solidFill>
                  <a:srgbClr val="1B1C1D"/>
                </a:solidFill>
                <a:effectLst/>
                <a:latin typeface="Lobster" panose="00000500000000000000" pitchFamily="2" charset="0"/>
              </a:rPr>
              <a:t> ta </a:t>
            </a:r>
            <a:r>
              <a:rPr kumimoji="0" lang="en-US" altLang="en-US" sz="1400" b="0" i="0" u="none" strike="noStrike" cap="none" normalizeH="0" baseline="0" dirty="0" err="1">
                <a:ln>
                  <a:noFill/>
                </a:ln>
                <a:solidFill>
                  <a:srgbClr val="1B1C1D"/>
                </a:solidFill>
                <a:effectLst/>
                <a:latin typeface="Lobster" panose="00000500000000000000" pitchFamily="2" charset="0"/>
              </a:rPr>
              <a:t>sẽ</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ngày</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càng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bền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chặt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cùng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nhau</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kiến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tạo</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nên</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những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giá</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trị</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tốt</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đẹp</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trong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tương</a:t>
            </a:r>
            <a:r>
              <a:rPr kumimoji="0" lang="en-US" altLang="en-US" sz="1400" b="0" i="0" u="none" strike="noStrike" cap="none" normalizeH="0" baseline="0" dirty="0">
                <a:ln>
                  <a:noFill/>
                </a:ln>
                <a:solidFill>
                  <a:srgbClr val="1B1C1D"/>
                </a:solidFill>
                <a:effectLst/>
                <a:latin typeface="Lobster" panose="00000500000000000000" pitchFamily="2" charset="0"/>
              </a:rPr>
              <a:t> </a:t>
            </a:r>
            <a:r>
              <a:rPr kumimoji="0" lang="en-US" altLang="en-US" sz="1400" b="0" i="0" u="none" strike="noStrike" cap="none" normalizeH="0" baseline="0" dirty="0" err="1">
                <a:ln>
                  <a:noFill/>
                </a:ln>
                <a:solidFill>
                  <a:srgbClr val="1B1C1D"/>
                </a:solidFill>
                <a:effectLst/>
                <a:latin typeface="Lobster" panose="00000500000000000000" pitchFamily="2" charset="0"/>
              </a:rPr>
              <a:t>lai</a:t>
            </a:r>
            <a:r>
              <a:rPr kumimoji="0" lang="en-US" altLang="en-US" sz="1400" b="0" i="0" u="none" strike="noStrike" cap="none" normalizeH="0" baseline="0" dirty="0">
                <a:ln>
                  <a:noFill/>
                </a:ln>
                <a:solidFill>
                  <a:srgbClr val="1B1C1D"/>
                </a:solidFill>
                <a:effectLst/>
                <a:latin typeface="Lobster"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400" b="0" i="0" u="none" strike="noStrike" cap="none" normalizeH="0" baseline="0" dirty="0">
                <a:ln>
                  <a:noFill/>
                </a:ln>
                <a:solidFill>
                  <a:srgbClr val="1B1C1D"/>
                </a:solidFill>
                <a:effectLst/>
                <a:latin typeface="Lobster" panose="00000500000000000000" pitchFamily="2" charset="0"/>
              </a:rPr>
              <a:t>                                                                 Trân </a:t>
            </a:r>
            <a:r>
              <a:rPr kumimoji="0" lang="en-US" altLang="en-US" sz="1400" b="0" i="0" u="none" strike="noStrike" cap="none" normalizeH="0" baseline="0" dirty="0" err="1">
                <a:ln>
                  <a:noFill/>
                </a:ln>
                <a:solidFill>
                  <a:srgbClr val="1B1C1D"/>
                </a:solidFill>
                <a:effectLst/>
                <a:latin typeface="Lobster" panose="00000500000000000000" pitchFamily="2" charset="0"/>
              </a:rPr>
              <a:t>trọng</a:t>
            </a:r>
            <a:r>
              <a:rPr kumimoji="0" lang="en-US" altLang="en-US" sz="1400" b="0" i="0" u="none" strike="noStrike" cap="none" normalizeH="0" baseline="0" dirty="0">
                <a:ln>
                  <a:noFill/>
                </a:ln>
                <a:solidFill>
                  <a:srgbClr val="1B1C1D"/>
                </a:solidFill>
                <a:effectLst/>
                <a:latin typeface="Lobster" panose="00000500000000000000" pitchFamily="2" charset="0"/>
              </a:rPr>
              <a:t>.</a:t>
            </a:r>
            <a:endParaRPr kumimoji="0" lang="en-US" altLang="en-US" sz="1400" b="0" i="0" u="none" strike="noStrike" cap="none" normalizeH="0" baseline="0" dirty="0">
              <a:ln>
                <a:noFill/>
              </a:ln>
              <a:solidFill>
                <a:schemeClr val="tx1"/>
              </a:solidFill>
              <a:effectLst/>
              <a:latin typeface="Lobster" panose="00000500000000000000" pitchFamily="2" charset="0"/>
            </a:endParaRPr>
          </a:p>
        </p:txBody>
      </p:sp>
      <p:pic>
        <p:nvPicPr>
          <p:cNvPr id="17" name="Picture 16" descr="A logo with a graduation cap and a pen&#10;&#10;AI-generated content may be incorrect.">
            <a:extLst>
              <a:ext uri="{FF2B5EF4-FFF2-40B4-BE49-F238E27FC236}">
                <a16:creationId xmlns:a16="http://schemas.microsoft.com/office/drawing/2014/main" id="{45ED2716-2822-406D-9CAE-8D4FB07D0A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7909" y="590022"/>
            <a:ext cx="781791" cy="7356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Diagonal Corners Snipped 10">
            <a:extLst>
              <a:ext uri="{FF2B5EF4-FFF2-40B4-BE49-F238E27FC236}">
                <a16:creationId xmlns:a16="http://schemas.microsoft.com/office/drawing/2014/main" id="{6BB59A0D-4D0B-F973-B6FE-24D4375CF0BE}"/>
              </a:ext>
            </a:extLst>
          </p:cNvPr>
          <p:cNvSpPr/>
          <p:nvPr/>
        </p:nvSpPr>
        <p:spPr>
          <a:xfrm>
            <a:off x="1658465" y="2328490"/>
            <a:ext cx="7848600" cy="2478339"/>
          </a:xfrm>
          <a:prstGeom prst="snip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sp>
        <p:nvSpPr>
          <p:cNvPr id="7" name="object 7"/>
          <p:cNvSpPr txBox="1"/>
          <p:nvPr/>
        </p:nvSpPr>
        <p:spPr>
          <a:xfrm>
            <a:off x="1917700" y="2521922"/>
            <a:ext cx="9573953" cy="2376100"/>
          </a:xfrm>
          <a:prstGeom prst="rect">
            <a:avLst/>
          </a:prstGeom>
        </p:spPr>
        <p:txBody>
          <a:bodyPr vert="horz" wrap="square" lIns="0" tIns="21590" rIns="0" bIns="0" rtlCol="0">
            <a:spAutoFit/>
          </a:bodyPr>
          <a:lstStyle/>
          <a:p>
            <a:pPr marL="12700">
              <a:lnSpc>
                <a:spcPct val="100000"/>
              </a:lnSpc>
              <a:spcBef>
                <a:spcPts val="170"/>
              </a:spcBef>
            </a:pPr>
            <a:r>
              <a:rPr sz="2000" spc="-60" dirty="0">
                <a:solidFill>
                  <a:schemeClr val="tx1"/>
                </a:solidFill>
                <a:latin typeface="Times New Roman" panose="02020603050405020304" pitchFamily="18" charset="0"/>
                <a:cs typeface="Times New Roman" panose="02020603050405020304" pitchFamily="18" charset="0"/>
              </a:rPr>
              <a:t>THÔNG</a:t>
            </a:r>
            <a:r>
              <a:rPr sz="2000" spc="-70" dirty="0">
                <a:solidFill>
                  <a:schemeClr val="tx1"/>
                </a:solidFill>
                <a:latin typeface="Times New Roman" panose="02020603050405020304" pitchFamily="18" charset="0"/>
                <a:cs typeface="Times New Roman" panose="02020603050405020304" pitchFamily="18" charset="0"/>
              </a:rPr>
              <a:t> </a:t>
            </a:r>
            <a:r>
              <a:rPr sz="2000" spc="-75" dirty="0">
                <a:solidFill>
                  <a:schemeClr val="tx1"/>
                </a:solidFill>
                <a:latin typeface="Times New Roman" panose="02020603050405020304" pitchFamily="18" charset="0"/>
                <a:cs typeface="Times New Roman" panose="02020603050405020304" pitchFamily="18" charset="0"/>
              </a:rPr>
              <a:t>TIN</a:t>
            </a:r>
            <a:r>
              <a:rPr sz="2000" spc="-65" dirty="0">
                <a:solidFill>
                  <a:schemeClr val="tx1"/>
                </a:solidFill>
                <a:latin typeface="Times New Roman" panose="02020603050405020304" pitchFamily="18" charset="0"/>
                <a:cs typeface="Times New Roman" panose="02020603050405020304" pitchFamily="18" charset="0"/>
              </a:rPr>
              <a:t> LIÊN </a:t>
            </a:r>
            <a:r>
              <a:rPr sz="2000" spc="-25" dirty="0">
                <a:solidFill>
                  <a:schemeClr val="tx1"/>
                </a:solidFill>
                <a:latin typeface="Times New Roman" panose="02020603050405020304" pitchFamily="18" charset="0"/>
                <a:cs typeface="Times New Roman" panose="02020603050405020304" pitchFamily="18" charset="0"/>
              </a:rPr>
              <a:t>HỆ</a:t>
            </a:r>
            <a:r>
              <a:rPr lang="en-US" sz="2000" spc="-25" dirty="0">
                <a:solidFill>
                  <a:schemeClr val="tx1"/>
                </a:solidFill>
                <a:latin typeface="Times New Roman" panose="02020603050405020304" pitchFamily="18" charset="0"/>
                <a:cs typeface="Times New Roman" panose="02020603050405020304" pitchFamily="18" charset="0"/>
              </a:rPr>
              <a:t>:</a:t>
            </a:r>
            <a:endParaRPr sz="2000" dirty="0">
              <a:solidFill>
                <a:schemeClr val="tx1"/>
              </a:solidFill>
              <a:latin typeface="Times New Roman" panose="02020603050405020304" pitchFamily="18" charset="0"/>
              <a:cs typeface="Times New Roman" panose="02020603050405020304" pitchFamily="18" charset="0"/>
            </a:endParaRPr>
          </a:p>
          <a:p>
            <a:pPr marL="12700">
              <a:lnSpc>
                <a:spcPts val="3010"/>
              </a:lnSpc>
              <a:spcBef>
                <a:spcPts val="160"/>
              </a:spcBef>
            </a:pPr>
            <a:r>
              <a:rPr sz="2000" spc="-10" dirty="0">
                <a:solidFill>
                  <a:schemeClr val="tx1"/>
                </a:solidFill>
                <a:latin typeface="Times New Roman" panose="02020603050405020304" pitchFamily="18" charset="0"/>
                <a:cs typeface="Times New Roman" panose="02020603050405020304" pitchFamily="18" charset="0"/>
              </a:rPr>
              <a:t>HOTLINE:</a:t>
            </a:r>
            <a:r>
              <a:rPr lang="en-US" sz="2000" dirty="0">
                <a:solidFill>
                  <a:schemeClr val="tx1"/>
                </a:solidFill>
                <a:latin typeface="Times New Roman" panose="02020603050405020304" pitchFamily="18" charset="0"/>
                <a:cs typeface="Times New Roman" panose="02020603050405020304" pitchFamily="18" charset="0"/>
              </a:rPr>
              <a:t> </a:t>
            </a:r>
            <a:r>
              <a:rPr lang="en-US" sz="2000" b="1" spc="65" dirty="0">
                <a:solidFill>
                  <a:schemeClr val="tx1"/>
                </a:solidFill>
                <a:latin typeface="Times New Roman" panose="02020603050405020304" pitchFamily="18" charset="0"/>
                <a:cs typeface="Times New Roman" panose="02020603050405020304" pitchFamily="18" charset="0"/>
              </a:rPr>
              <a:t>0912543289 </a:t>
            </a:r>
          </a:p>
          <a:p>
            <a:pPr marL="12700">
              <a:lnSpc>
                <a:spcPts val="3130"/>
              </a:lnSpc>
            </a:pPr>
            <a:r>
              <a:rPr sz="2000" spc="-60" dirty="0">
                <a:solidFill>
                  <a:schemeClr val="tx1"/>
                </a:solidFill>
                <a:latin typeface="Times New Roman" panose="02020603050405020304" pitchFamily="18" charset="0"/>
                <a:cs typeface="Times New Roman" panose="02020603050405020304" pitchFamily="18" charset="0"/>
              </a:rPr>
              <a:t>Website:</a:t>
            </a:r>
            <a:r>
              <a:rPr sz="2000" spc="-50" dirty="0">
                <a:solidFill>
                  <a:schemeClr val="tx1"/>
                </a:solidFill>
                <a:latin typeface="Times New Roman" panose="02020603050405020304" pitchFamily="18" charset="0"/>
                <a:cs typeface="Times New Roman" panose="02020603050405020304" pitchFamily="18" charset="0"/>
              </a:rPr>
              <a:t> </a:t>
            </a:r>
            <a:r>
              <a:rPr lang="en-US" sz="2000" spc="-50" dirty="0">
                <a:solidFill>
                  <a:schemeClr val="tx1"/>
                </a:solidFill>
                <a:latin typeface="Times New Roman" panose="02020603050405020304" pitchFamily="18" charset="0"/>
                <a:cs typeface="Times New Roman" panose="02020603050405020304" pitchFamily="18" charset="0"/>
              </a:rPr>
              <a:t>https://tieuhochalong.edu.vn </a:t>
            </a:r>
            <a:endParaRPr sz="2000" dirty="0">
              <a:solidFill>
                <a:schemeClr val="tx1"/>
              </a:solidFill>
              <a:latin typeface="Times New Roman" panose="02020603050405020304" pitchFamily="18" charset="0"/>
              <a:cs typeface="Times New Roman" panose="02020603050405020304" pitchFamily="18" charset="0"/>
            </a:endParaRPr>
          </a:p>
          <a:p>
            <a:pPr marL="12700">
              <a:lnSpc>
                <a:spcPct val="100000"/>
              </a:lnSpc>
              <a:spcBef>
                <a:spcPts val="655"/>
              </a:spcBef>
            </a:pPr>
            <a:r>
              <a:rPr sz="2000" spc="-70" dirty="0">
                <a:solidFill>
                  <a:schemeClr val="tx1"/>
                </a:solidFill>
                <a:latin typeface="Times New Roman" panose="02020603050405020304" pitchFamily="18" charset="0"/>
                <a:cs typeface="Times New Roman" panose="02020603050405020304" pitchFamily="18" charset="0"/>
              </a:rPr>
              <a:t>Email:</a:t>
            </a:r>
            <a:r>
              <a:rPr sz="2000" spc="-55" dirty="0">
                <a:solidFill>
                  <a:schemeClr val="tx1"/>
                </a:solidFill>
                <a:latin typeface="Times New Roman" panose="02020603050405020304" pitchFamily="18" charset="0"/>
                <a:cs typeface="Times New Roman" panose="02020603050405020304" pitchFamily="18" charset="0"/>
              </a:rPr>
              <a:t> </a:t>
            </a:r>
            <a:r>
              <a:rPr lang="en-US" sz="2000" spc="-55" dirty="0">
                <a:solidFill>
                  <a:schemeClr val="tx1"/>
                </a:solidFill>
                <a:latin typeface="Times New Roman" panose="02020603050405020304" pitchFamily="18" charset="0"/>
                <a:cs typeface="Times New Roman" panose="02020603050405020304" pitchFamily="18" charset="0"/>
              </a:rPr>
              <a:t>tieuhochalong@gmail.com</a:t>
            </a:r>
            <a:endParaRPr sz="2000" dirty="0">
              <a:solidFill>
                <a:schemeClr val="tx1"/>
              </a:solidFill>
              <a:latin typeface="Times New Roman" panose="02020603050405020304" pitchFamily="18" charset="0"/>
              <a:cs typeface="Times New Roman" panose="02020603050405020304" pitchFamily="18" charset="0"/>
            </a:endParaRPr>
          </a:p>
          <a:p>
            <a:pPr marL="12700" marR="77470">
              <a:lnSpc>
                <a:spcPct val="145300"/>
              </a:lnSpc>
            </a:pPr>
            <a:r>
              <a:rPr lang="vi-VN" sz="2000" spc="-30" dirty="0">
                <a:solidFill>
                  <a:schemeClr val="tx1"/>
                </a:solidFill>
                <a:latin typeface="Times New Roman" panose="02020603050405020304" pitchFamily="18" charset="0"/>
                <a:cs typeface="Times New Roman" panose="02020603050405020304" pitchFamily="18" charset="0"/>
              </a:rPr>
              <a:t>Địa chỉ</a:t>
            </a:r>
            <a:r>
              <a:rPr lang="vi-VN" sz="2000" spc="-65" dirty="0">
                <a:solidFill>
                  <a:schemeClr val="tx1"/>
                </a:solidFill>
                <a:latin typeface="Times New Roman" panose="02020603050405020304" pitchFamily="18" charset="0"/>
                <a:cs typeface="Times New Roman" panose="02020603050405020304" pitchFamily="18" charset="0"/>
              </a:rPr>
              <a:t>:</a:t>
            </a:r>
            <a:r>
              <a:rPr lang="vi-VN" sz="2000" spc="-70" dirty="0">
                <a:solidFill>
                  <a:schemeClr val="tx1"/>
                </a:solidFill>
                <a:latin typeface="Times New Roman" panose="02020603050405020304" pitchFamily="18" charset="0"/>
                <a:cs typeface="Times New Roman" panose="02020603050405020304" pitchFamily="18" charset="0"/>
              </a:rPr>
              <a:t> Tổ 44, khu 4  phố Dốc Học , phường Hồng Gai, </a:t>
            </a:r>
            <a:r>
              <a:rPr lang="en-US" sz="2000" spc="-70" dirty="0">
                <a:solidFill>
                  <a:schemeClr val="tx1"/>
                </a:solidFill>
                <a:latin typeface="Times New Roman" panose="02020603050405020304" pitchFamily="18" charset="0"/>
                <a:cs typeface="Times New Roman" panose="02020603050405020304" pitchFamily="18" charset="0"/>
              </a:rPr>
              <a:t>T</a:t>
            </a:r>
            <a:r>
              <a:rPr lang="vi-VN" sz="2000" spc="-70" dirty="0">
                <a:solidFill>
                  <a:schemeClr val="tx1"/>
                </a:solidFill>
                <a:latin typeface="Times New Roman" panose="02020603050405020304" pitchFamily="18" charset="0"/>
                <a:cs typeface="Times New Roman" panose="02020603050405020304" pitchFamily="18" charset="0"/>
              </a:rPr>
              <a:t>ỉnh Quảng Ninh</a:t>
            </a:r>
          </a:p>
          <a:p>
            <a:pPr marL="12700" marR="77470">
              <a:lnSpc>
                <a:spcPct val="145300"/>
              </a:lnSpc>
            </a:pPr>
            <a:endParaRPr lang="vi-VN" sz="2000" spc="-70" dirty="0">
              <a:solidFill>
                <a:schemeClr val="tx1"/>
              </a:solidFill>
              <a:latin typeface="Times New Roman" panose="02020603050405020304" pitchFamily="18" charset="0"/>
              <a:cs typeface="Times New Roman" panose="02020603050405020304" pitchFamily="18" charset="0"/>
            </a:endParaRPr>
          </a:p>
        </p:txBody>
      </p:sp>
      <p:sp>
        <p:nvSpPr>
          <p:cNvPr id="8" name="object 8"/>
          <p:cNvSpPr txBox="1">
            <a:spLocks noGrp="1"/>
          </p:cNvSpPr>
          <p:nvPr>
            <p:ph type="title"/>
          </p:nvPr>
        </p:nvSpPr>
        <p:spPr>
          <a:xfrm>
            <a:off x="4203700" y="885825"/>
            <a:ext cx="3858953" cy="837409"/>
          </a:xfrm>
          <a:prstGeom prst="rect">
            <a:avLst/>
          </a:prstGeom>
        </p:spPr>
        <p:txBody>
          <a:bodyPr vert="horz" wrap="square" lIns="0" tIns="16510" rIns="0" bIns="0" rtlCol="0">
            <a:spAutoFit/>
          </a:bodyPr>
          <a:lstStyle/>
          <a:p>
            <a:pPr marL="12700">
              <a:lnSpc>
                <a:spcPts val="6370"/>
              </a:lnSpc>
              <a:spcBef>
                <a:spcPts val="130"/>
              </a:spcBef>
            </a:pPr>
            <a:r>
              <a:rPr lang="en-US" sz="5750" dirty="0">
                <a:latin typeface="Times New Roman" panose="02020603050405020304" pitchFamily="18" charset="0"/>
                <a:cs typeface="Times New Roman" panose="02020603050405020304" pitchFamily="18" charset="0"/>
              </a:rPr>
              <a:t>LIÊN HỆ</a:t>
            </a:r>
            <a:endParaRPr sz="5750" dirty="0">
              <a:latin typeface="Times New Roman" panose="02020603050405020304" pitchFamily="18" charset="0"/>
              <a:cs typeface="Times New Roman" panose="02020603050405020304" pitchFamily="18" charset="0"/>
            </a:endParaRPr>
          </a:p>
        </p:txBody>
      </p:sp>
      <p:pic>
        <p:nvPicPr>
          <p:cNvPr id="9" name="Picture 8" descr="A logo with a graduation cap and a pen&#10;&#10;AI-generated content may be incorrect.">
            <a:extLst>
              <a:ext uri="{FF2B5EF4-FFF2-40B4-BE49-F238E27FC236}">
                <a16:creationId xmlns:a16="http://schemas.microsoft.com/office/drawing/2014/main" id="{D78F2243-B215-46F4-AAC9-05A2567BF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9418" y="202449"/>
            <a:ext cx="2069667" cy="1947404"/>
          </a:xfrm>
          <a:prstGeom prst="rect">
            <a:avLst/>
          </a:prstGeom>
        </p:spPr>
      </p:pic>
      <p:grpSp>
        <p:nvGrpSpPr>
          <p:cNvPr id="2" name="object 2">
            <a:extLst>
              <a:ext uri="{FF2B5EF4-FFF2-40B4-BE49-F238E27FC236}">
                <a16:creationId xmlns:a16="http://schemas.microsoft.com/office/drawing/2014/main" id="{8FA89D0C-B992-4876-1AD3-8B6C8E957689}"/>
              </a:ext>
            </a:extLst>
          </p:cNvPr>
          <p:cNvGrpSpPr/>
          <p:nvPr/>
        </p:nvGrpSpPr>
        <p:grpSpPr>
          <a:xfrm>
            <a:off x="1270" y="4010024"/>
            <a:ext cx="10692084" cy="3557447"/>
            <a:chOff x="0" y="1613759"/>
            <a:chExt cx="10692084" cy="5946246"/>
          </a:xfrm>
        </p:grpSpPr>
        <p:pic>
          <p:nvPicPr>
            <p:cNvPr id="3" name="object 5">
              <a:extLst>
                <a:ext uri="{FF2B5EF4-FFF2-40B4-BE49-F238E27FC236}">
                  <a16:creationId xmlns:a16="http://schemas.microsoft.com/office/drawing/2014/main" id="{37FF8C85-B37D-0C74-52C5-9DA81737ADF0}"/>
                </a:ext>
              </a:extLst>
            </p:cNvPr>
            <p:cNvPicPr/>
            <p:nvPr/>
          </p:nvPicPr>
          <p:blipFill>
            <a:blip r:embed="rId3" cstate="print"/>
            <a:stretch>
              <a:fillRect/>
            </a:stretch>
          </p:blipFill>
          <p:spPr>
            <a:xfrm>
              <a:off x="0" y="1766188"/>
              <a:ext cx="10692003" cy="5793816"/>
            </a:xfrm>
            <a:prstGeom prst="rect">
              <a:avLst/>
            </a:prstGeom>
          </p:spPr>
        </p:pic>
        <p:pic>
          <p:nvPicPr>
            <p:cNvPr id="4" name="object 6">
              <a:extLst>
                <a:ext uri="{FF2B5EF4-FFF2-40B4-BE49-F238E27FC236}">
                  <a16:creationId xmlns:a16="http://schemas.microsoft.com/office/drawing/2014/main" id="{483463B1-6390-FF2B-94E1-FA3BFC2C21CD}"/>
                </a:ext>
              </a:extLst>
            </p:cNvPr>
            <p:cNvPicPr/>
            <p:nvPr/>
          </p:nvPicPr>
          <p:blipFill>
            <a:blip r:embed="rId4" cstate="print"/>
            <a:stretch>
              <a:fillRect/>
            </a:stretch>
          </p:blipFill>
          <p:spPr>
            <a:xfrm>
              <a:off x="0" y="1613759"/>
              <a:ext cx="10692003" cy="5946245"/>
            </a:xfrm>
            <a:prstGeom prst="rect">
              <a:avLst/>
            </a:prstGeom>
          </p:spPr>
        </p:pic>
        <p:pic>
          <p:nvPicPr>
            <p:cNvPr id="5" name="object 7">
              <a:extLst>
                <a:ext uri="{FF2B5EF4-FFF2-40B4-BE49-F238E27FC236}">
                  <a16:creationId xmlns:a16="http://schemas.microsoft.com/office/drawing/2014/main" id="{017D65F2-BD55-6D1A-EE13-C7C8AFA5215C}"/>
                </a:ext>
              </a:extLst>
            </p:cNvPr>
            <p:cNvPicPr/>
            <p:nvPr/>
          </p:nvPicPr>
          <p:blipFill>
            <a:blip r:embed="rId5" cstate="print"/>
            <a:stretch>
              <a:fillRect/>
            </a:stretch>
          </p:blipFill>
          <p:spPr>
            <a:xfrm>
              <a:off x="0" y="2924505"/>
              <a:ext cx="10692004" cy="4635500"/>
            </a:xfrm>
            <a:prstGeom prst="rect">
              <a:avLst/>
            </a:prstGeom>
          </p:spPr>
        </p:pic>
        <p:pic>
          <p:nvPicPr>
            <p:cNvPr id="6" name="object 8">
              <a:extLst>
                <a:ext uri="{FF2B5EF4-FFF2-40B4-BE49-F238E27FC236}">
                  <a16:creationId xmlns:a16="http://schemas.microsoft.com/office/drawing/2014/main" id="{5D3284C4-9C52-09C1-9E90-8A8D5E8CE618}"/>
                </a:ext>
              </a:extLst>
            </p:cNvPr>
            <p:cNvPicPr/>
            <p:nvPr/>
          </p:nvPicPr>
          <p:blipFill>
            <a:blip r:embed="rId6" cstate="print"/>
            <a:stretch>
              <a:fillRect/>
            </a:stretch>
          </p:blipFill>
          <p:spPr>
            <a:xfrm>
              <a:off x="0" y="2275395"/>
              <a:ext cx="10692084" cy="4142525"/>
            </a:xfrm>
            <a:prstGeom prst="rect">
              <a:avLst/>
            </a:prstGeom>
          </p:spPr>
        </p:pic>
        <p:pic>
          <p:nvPicPr>
            <p:cNvPr id="10" name="object 9">
              <a:extLst>
                <a:ext uri="{FF2B5EF4-FFF2-40B4-BE49-F238E27FC236}">
                  <a16:creationId xmlns:a16="http://schemas.microsoft.com/office/drawing/2014/main" id="{D94E0581-1F5D-058C-B7D2-13033B8E1184}"/>
                </a:ext>
              </a:extLst>
            </p:cNvPr>
            <p:cNvPicPr/>
            <p:nvPr/>
          </p:nvPicPr>
          <p:blipFill>
            <a:blip r:embed="rId7" cstate="print"/>
            <a:stretch>
              <a:fillRect/>
            </a:stretch>
          </p:blipFill>
          <p:spPr>
            <a:xfrm>
              <a:off x="6419749" y="3926358"/>
              <a:ext cx="200240" cy="20024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88969" y="4848225"/>
            <a:ext cx="10515461" cy="2637323"/>
            <a:chOff x="12" y="5034104"/>
            <a:chExt cx="10691989" cy="2525900"/>
          </a:xfrm>
        </p:grpSpPr>
        <p:sp>
          <p:nvSpPr>
            <p:cNvPr id="7" name="object 7"/>
            <p:cNvSpPr/>
            <p:nvPr/>
          </p:nvSpPr>
          <p:spPr>
            <a:xfrm>
              <a:off x="2279456" y="5059504"/>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8" name="object 8"/>
            <p:cNvSpPr/>
            <p:nvPr/>
          </p:nvSpPr>
          <p:spPr>
            <a:xfrm>
              <a:off x="8030423" y="5034104"/>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0" name="object 10"/>
            <p:cNvSpPr/>
            <p:nvPr/>
          </p:nvSpPr>
          <p:spPr>
            <a:xfrm>
              <a:off x="9587810" y="5034104"/>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1" name="object 11"/>
            <p:cNvSpPr/>
            <p:nvPr/>
          </p:nvSpPr>
          <p:spPr>
            <a:xfrm>
              <a:off x="8169987" y="5591256"/>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2" name="object 12"/>
            <p:cNvSpPr/>
            <p:nvPr/>
          </p:nvSpPr>
          <p:spPr>
            <a:xfrm>
              <a:off x="6832097" y="6122993"/>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3" name="object 13"/>
            <p:cNvSpPr/>
            <p:nvPr/>
          </p:nvSpPr>
          <p:spPr>
            <a:xfrm>
              <a:off x="3094887" y="5591256"/>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4" name="object 14"/>
            <p:cNvSpPr/>
            <p:nvPr/>
          </p:nvSpPr>
          <p:spPr>
            <a:xfrm>
              <a:off x="3344075" y="6122993"/>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sp>
          <p:nvSpPr>
            <p:cNvPr id="15" name="object 15"/>
            <p:cNvSpPr/>
            <p:nvPr/>
          </p:nvSpPr>
          <p:spPr>
            <a:xfrm>
              <a:off x="3193523" y="6654744"/>
              <a:ext cx="19050" cy="0"/>
            </a:xfrm>
            <a:custGeom>
              <a:avLst/>
              <a:gdLst/>
              <a:ahLst/>
              <a:cxnLst/>
              <a:rect l="l" t="t" r="r" b="b"/>
              <a:pathLst>
                <a:path w="19050">
                  <a:moveTo>
                    <a:pt x="0" y="0"/>
                  </a:moveTo>
                  <a:lnTo>
                    <a:pt x="19050" y="0"/>
                  </a:lnTo>
                </a:path>
              </a:pathLst>
            </a:custGeom>
            <a:ln w="12700">
              <a:solidFill>
                <a:srgbClr val="231F20"/>
              </a:solidFill>
            </a:ln>
          </p:spPr>
          <p:txBody>
            <a:bodyPr wrap="square" lIns="0" tIns="0" rIns="0" bIns="0" rtlCol="0"/>
            <a:lstStyle/>
            <a:p>
              <a:endParaRPr/>
            </a:p>
          </p:txBody>
        </p:sp>
        <p:pic>
          <p:nvPicPr>
            <p:cNvPr id="16" name="object 16"/>
            <p:cNvPicPr/>
            <p:nvPr/>
          </p:nvPicPr>
          <p:blipFill>
            <a:blip r:embed="rId2" cstate="print"/>
            <a:stretch>
              <a:fillRect/>
            </a:stretch>
          </p:blipFill>
          <p:spPr>
            <a:xfrm>
              <a:off x="12" y="7118857"/>
              <a:ext cx="10691989" cy="441147"/>
            </a:xfrm>
            <a:prstGeom prst="rect">
              <a:avLst/>
            </a:prstGeom>
          </p:spPr>
        </p:pic>
      </p:grpSp>
      <p:sp>
        <p:nvSpPr>
          <p:cNvPr id="21" name="object 21"/>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
        <p:nvSpPr>
          <p:cNvPr id="23" name="TextBox 22">
            <a:extLst>
              <a:ext uri="{FF2B5EF4-FFF2-40B4-BE49-F238E27FC236}">
                <a16:creationId xmlns:a16="http://schemas.microsoft.com/office/drawing/2014/main" id="{79CE3F25-8246-4D81-85D4-FD5F6FF60CA5}"/>
              </a:ext>
            </a:extLst>
          </p:cNvPr>
          <p:cNvSpPr txBox="1"/>
          <p:nvPr/>
        </p:nvSpPr>
        <p:spPr>
          <a:xfrm>
            <a:off x="546101" y="4989047"/>
            <a:ext cx="3963664" cy="1323439"/>
          </a:xfrm>
          <a:prstGeom prst="rect">
            <a:avLst/>
          </a:prstGeom>
          <a:noFill/>
        </p:spPr>
        <p:txBody>
          <a:bodyPr wrap="square" rtlCol="0">
            <a:spAutoFit/>
          </a:bodyPr>
          <a:lstStyle/>
          <a:p>
            <a:pPr marL="342900" indent="-342900">
              <a:buAutoNum type="arabicPeriod"/>
            </a:pPr>
            <a:r>
              <a:rPr lang="en-US" sz="2000" dirty="0">
                <a:latin typeface="Times New Roman" panose="02020603050405020304" pitchFamily="18" charset="0"/>
                <a:cs typeface="Times New Roman" panose="02020603050405020304" pitchFamily="18" charset="0"/>
              </a:rPr>
              <a:t>TRANG BÌA</a:t>
            </a:r>
          </a:p>
          <a:p>
            <a:pPr marL="342900" indent="-342900">
              <a:buAutoNum type="arabicPeriod"/>
            </a:pPr>
            <a:r>
              <a:rPr lang="en-US" sz="2000" dirty="0">
                <a:latin typeface="Times New Roman" panose="02020603050405020304" pitchFamily="18" charset="0"/>
                <a:cs typeface="Times New Roman" panose="02020603050405020304" pitchFamily="18" charset="0"/>
              </a:rPr>
              <a:t>TH</a:t>
            </a:r>
            <a:r>
              <a:rPr lang="vi-VN" sz="2000" dirty="0">
                <a:latin typeface="Times New Roman" panose="02020603050405020304" pitchFamily="18" charset="0"/>
                <a:cs typeface="Times New Roman" panose="02020603050405020304" pitchFamily="18" charset="0"/>
              </a:rPr>
              <a:t>Ư</a:t>
            </a:r>
            <a:r>
              <a:rPr lang="en-US" sz="2000" dirty="0">
                <a:latin typeface="Times New Roman" panose="02020603050405020304" pitchFamily="18" charset="0"/>
                <a:cs typeface="Times New Roman" panose="02020603050405020304" pitchFamily="18" charset="0"/>
              </a:rPr>
              <a:t> NGỎ</a:t>
            </a:r>
          </a:p>
          <a:p>
            <a:pPr marL="342900" indent="-342900">
              <a:buAutoNum type="arabicPeriod"/>
            </a:pPr>
            <a:r>
              <a:rPr lang="en-US" sz="2000" dirty="0">
                <a:latin typeface="Times New Roman" panose="02020603050405020304" pitchFamily="18" charset="0"/>
                <a:cs typeface="Times New Roman" panose="02020603050405020304" pitchFamily="18" charset="0"/>
              </a:rPr>
              <a:t>BAN GIÁM HIỆU</a:t>
            </a:r>
          </a:p>
          <a:p>
            <a:pPr marL="342900" indent="-342900">
              <a:buAutoNum type="arabicPeriod"/>
            </a:pPr>
            <a:r>
              <a:rPr lang="en-US" sz="2000" dirty="0">
                <a:latin typeface="Times New Roman" panose="02020603050405020304" pitchFamily="18" charset="0"/>
                <a:cs typeface="Times New Roman" panose="02020603050405020304" pitchFamily="18" charset="0"/>
              </a:rPr>
              <a:t>S</a:t>
            </a:r>
            <a:r>
              <a:rPr lang="vi-VN" sz="2000" dirty="0">
                <a:latin typeface="Times New Roman" panose="02020603050405020304" pitchFamily="18" charset="0"/>
                <a:cs typeface="Times New Roman" panose="02020603050405020304" pitchFamily="18" charset="0"/>
              </a:rPr>
              <a:t>Ơ</a:t>
            </a:r>
            <a:r>
              <a:rPr lang="en-US" sz="2000" dirty="0">
                <a:latin typeface="Times New Roman" panose="02020603050405020304" pitchFamily="18" charset="0"/>
                <a:cs typeface="Times New Roman" panose="02020603050405020304" pitchFamily="18" charset="0"/>
              </a:rPr>
              <a:t> ĐỒ NHÀ TR</a:t>
            </a:r>
            <a:r>
              <a:rPr lang="vi-VN" sz="2000" dirty="0">
                <a:latin typeface="Times New Roman" panose="02020603050405020304" pitchFamily="18" charset="0"/>
                <a:cs typeface="Times New Roman" panose="02020603050405020304" pitchFamily="18" charset="0"/>
              </a:rPr>
              <a:t>Ư</a:t>
            </a:r>
            <a:r>
              <a:rPr lang="en-US" sz="2000" dirty="0">
                <a:latin typeface="Times New Roman" panose="02020603050405020304" pitchFamily="18" charset="0"/>
                <a:cs typeface="Times New Roman" panose="02020603050405020304" pitchFamily="18" charset="0"/>
              </a:rPr>
              <a:t>ỜNG </a:t>
            </a:r>
          </a:p>
        </p:txBody>
      </p:sp>
      <p:sp>
        <p:nvSpPr>
          <p:cNvPr id="24" name="Rectangle 23">
            <a:extLst>
              <a:ext uri="{FF2B5EF4-FFF2-40B4-BE49-F238E27FC236}">
                <a16:creationId xmlns:a16="http://schemas.microsoft.com/office/drawing/2014/main" id="{F299A3CD-FD3F-40DB-8EAE-889940B0475E}"/>
              </a:ext>
            </a:extLst>
          </p:cNvPr>
          <p:cNvSpPr/>
          <p:nvPr/>
        </p:nvSpPr>
        <p:spPr>
          <a:xfrm>
            <a:off x="5804662" y="5004945"/>
            <a:ext cx="5346700" cy="1323439"/>
          </a:xfrm>
          <a:prstGeom prst="rect">
            <a:avLst/>
          </a:prstGeom>
        </p:spPr>
        <p:txBody>
          <a:bodyPr>
            <a:spAutoFit/>
          </a:bodyPr>
          <a:lstStyle/>
          <a:p>
            <a:r>
              <a:rPr lang="en-US" sz="2000" dirty="0">
                <a:latin typeface="Times New Roman" panose="02020603050405020304" pitchFamily="18" charset="0"/>
                <a:cs typeface="Times New Roman" panose="02020603050405020304" pitchFamily="18" charset="0"/>
              </a:rPr>
              <a:t>5.   GIỚI THIỆU</a:t>
            </a:r>
          </a:p>
          <a:p>
            <a:r>
              <a:rPr lang="en-US" sz="2000" dirty="0">
                <a:latin typeface="Times New Roman" panose="02020603050405020304" pitchFamily="18" charset="0"/>
                <a:cs typeface="Times New Roman" panose="02020603050405020304" pitchFamily="18" charset="0"/>
              </a:rPr>
              <a:t>6.   HOẠT ĐỘNG NỔI BẬT</a:t>
            </a:r>
          </a:p>
          <a:p>
            <a:r>
              <a:rPr lang="en-US" sz="2000" dirty="0">
                <a:latin typeface="Times New Roman" panose="02020603050405020304" pitchFamily="18" charset="0"/>
                <a:cs typeface="Times New Roman" panose="02020603050405020304" pitchFamily="18" charset="0"/>
              </a:rPr>
              <a:t>7.   THÀNH TÍCH NỔI BẬT</a:t>
            </a:r>
          </a:p>
          <a:p>
            <a:r>
              <a:rPr lang="en-US" sz="2000" dirty="0">
                <a:latin typeface="Times New Roman" panose="02020603050405020304" pitchFamily="18" charset="0"/>
                <a:cs typeface="Times New Roman" panose="02020603050405020304" pitchFamily="18" charset="0"/>
              </a:rPr>
              <a:t>8.   LIÊN HỆ </a:t>
            </a:r>
          </a:p>
        </p:txBody>
      </p:sp>
      <p:pic>
        <p:nvPicPr>
          <p:cNvPr id="3" name="Picture 2" descr="A large group of people in red shirts&#10;&#10;AI-generated content may be incorrect.">
            <a:extLst>
              <a:ext uri="{FF2B5EF4-FFF2-40B4-BE49-F238E27FC236}">
                <a16:creationId xmlns:a16="http://schemas.microsoft.com/office/drawing/2014/main" id="{ECDE5E59-A5F6-5326-65F4-177BB4EB1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 y="0"/>
            <a:ext cx="10693400" cy="4792713"/>
          </a:xfrm>
          <a:prstGeom prst="rect">
            <a:avLst/>
          </a:prstGeom>
        </p:spPr>
      </p:pic>
      <p:pic>
        <p:nvPicPr>
          <p:cNvPr id="4" name="object 4"/>
          <p:cNvPicPr/>
          <p:nvPr/>
        </p:nvPicPr>
        <p:blipFill>
          <a:blip r:embed="rId4" cstate="print"/>
          <a:stretch>
            <a:fillRect/>
          </a:stretch>
        </p:blipFill>
        <p:spPr>
          <a:xfrm>
            <a:off x="7677" y="3969948"/>
            <a:ext cx="2824423" cy="803401"/>
          </a:xfrm>
          <a:prstGeom prst="rect">
            <a:avLst/>
          </a:prstGeom>
        </p:spPr>
      </p:pic>
      <p:sp>
        <p:nvSpPr>
          <p:cNvPr id="5" name="object 5"/>
          <p:cNvSpPr txBox="1">
            <a:spLocks noGrp="1"/>
          </p:cNvSpPr>
          <p:nvPr>
            <p:ph type="title"/>
          </p:nvPr>
        </p:nvSpPr>
        <p:spPr>
          <a:xfrm>
            <a:off x="210373" y="4030183"/>
            <a:ext cx="3048304" cy="632866"/>
          </a:xfrm>
          <a:prstGeom prst="rect">
            <a:avLst/>
          </a:prstGeom>
        </p:spPr>
        <p:txBody>
          <a:bodyPr vert="horz" wrap="square" lIns="0" tIns="17145" rIns="0" bIns="0" rtlCol="0">
            <a:spAutoFit/>
          </a:bodyPr>
          <a:lstStyle/>
          <a:p>
            <a:pPr marL="12700">
              <a:lnSpc>
                <a:spcPct val="100000"/>
              </a:lnSpc>
              <a:spcBef>
                <a:spcPts val="135"/>
              </a:spcBef>
            </a:pPr>
            <a:r>
              <a:rPr lang="en-US" sz="4000" dirty="0">
                <a:solidFill>
                  <a:schemeClr val="bg1"/>
                </a:solidFill>
              </a:rPr>
              <a:t>MỤC LỤC</a:t>
            </a:r>
            <a:endParaRPr sz="40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group of people in red and white uniforms&#10;&#10;AI-generated content may be incorrect.">
            <a:extLst>
              <a:ext uri="{FF2B5EF4-FFF2-40B4-BE49-F238E27FC236}">
                <a16:creationId xmlns:a16="http://schemas.microsoft.com/office/drawing/2014/main" id="{E5F8FAAA-D8C3-0DD9-CA3E-75F422B00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3"/>
            <a:ext cx="12433300" cy="7548117"/>
          </a:xfrm>
          <a:prstGeom prst="rect">
            <a:avLst/>
          </a:prstGeom>
        </p:spPr>
      </p:pic>
      <p:pic>
        <p:nvPicPr>
          <p:cNvPr id="5" name="object 5"/>
          <p:cNvPicPr/>
          <p:nvPr/>
        </p:nvPicPr>
        <p:blipFill>
          <a:blip r:embed="rId3" cstate="print"/>
          <a:stretch>
            <a:fillRect/>
          </a:stretch>
        </p:blipFill>
        <p:spPr>
          <a:xfrm>
            <a:off x="1934587" y="14733"/>
            <a:ext cx="10498713" cy="7573133"/>
          </a:xfrm>
          <a:prstGeom prst="rect">
            <a:avLst/>
          </a:prstGeom>
        </p:spPr>
      </p:pic>
      <p:sp>
        <p:nvSpPr>
          <p:cNvPr id="8" name="object 8"/>
          <p:cNvSpPr txBox="1"/>
          <p:nvPr/>
        </p:nvSpPr>
        <p:spPr>
          <a:xfrm>
            <a:off x="6565900" y="1374339"/>
            <a:ext cx="5344795" cy="5564665"/>
          </a:xfrm>
          <a:prstGeom prst="rect">
            <a:avLst/>
          </a:prstGeom>
        </p:spPr>
        <p:txBody>
          <a:bodyPr vert="horz" wrap="square" lIns="0" tIns="12700" rIns="0" bIns="0" rtlCol="0">
            <a:spAutoFit/>
          </a:bodyPr>
          <a:lstStyle/>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r>
              <a:rPr lang="en-US" sz="1200" b="1" i="1" spc="-20" dirty="0">
                <a:solidFill>
                  <a:srgbClr val="FFFFFF"/>
                </a:solidFill>
                <a:latin typeface="Arial"/>
                <a:cs typeface="Arial"/>
              </a:rPr>
              <a:t>                 </a:t>
            </a: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lang="en-US" sz="1200" b="1" i="1" spc="-20" dirty="0">
              <a:solidFill>
                <a:srgbClr val="FFFFFF"/>
              </a:solidFill>
              <a:latin typeface="Arial"/>
              <a:cs typeface="Arial"/>
            </a:endParaRPr>
          </a:p>
          <a:p>
            <a:pPr marL="12700" algn="just">
              <a:lnSpc>
                <a:spcPct val="100000"/>
              </a:lnSpc>
              <a:spcBef>
                <a:spcPts val="100"/>
              </a:spcBef>
            </a:pPr>
            <a:endParaRPr sz="1200" dirty="0">
              <a:latin typeface="Arial"/>
              <a:cs typeface="Arial"/>
            </a:endParaRPr>
          </a:p>
          <a:p>
            <a:pPr marL="12700" marR="103505" indent="-635" algn="just">
              <a:lnSpc>
                <a:spcPct val="145300"/>
              </a:lnSpc>
            </a:pPr>
            <a:r>
              <a:rPr sz="1200" spc="-10" dirty="0">
                <a:solidFill>
                  <a:srgbClr val="FFFFFF"/>
                </a:solidFill>
                <a:latin typeface="Tahoma"/>
                <a:cs typeface="Tahoma"/>
              </a:rPr>
              <a:t>.</a:t>
            </a:r>
            <a:endParaRPr sz="1200" dirty="0">
              <a:latin typeface="Tahoma"/>
              <a:cs typeface="Tahoma"/>
            </a:endParaRPr>
          </a:p>
        </p:txBody>
      </p:sp>
      <p:sp>
        <p:nvSpPr>
          <p:cNvPr id="9" name="object 9"/>
          <p:cNvSpPr txBox="1">
            <a:spLocks noGrp="1"/>
          </p:cNvSpPr>
          <p:nvPr>
            <p:ph type="title"/>
          </p:nvPr>
        </p:nvSpPr>
        <p:spPr>
          <a:xfrm>
            <a:off x="7684194" y="186705"/>
            <a:ext cx="3191471" cy="507831"/>
          </a:xfrm>
          <a:prstGeom prst="rect">
            <a:avLst/>
          </a:prstGeom>
        </p:spPr>
        <p:txBody>
          <a:bodyPr vert="horz" wrap="square" lIns="0" tIns="15240" rIns="0" bIns="0" rtlCol="0">
            <a:spAutoFit/>
          </a:bodyPr>
          <a:lstStyle/>
          <a:p>
            <a:pPr marL="12700">
              <a:lnSpc>
                <a:spcPct val="100000"/>
              </a:lnSpc>
              <a:spcBef>
                <a:spcPts val="120"/>
              </a:spcBef>
            </a:pPr>
            <a:r>
              <a:rPr lang="en-US" sz="3200" b="0" i="1" spc="465" dirty="0">
                <a:solidFill>
                  <a:srgbClr val="FFFFFF"/>
                </a:solidFill>
                <a:latin typeface="Palatino Linotype"/>
                <a:cs typeface="Palatino Linotype"/>
              </a:rPr>
              <a:t> THƯ NGỎ</a:t>
            </a:r>
            <a:endParaRPr sz="3200" dirty="0">
              <a:latin typeface="Palatino Linotype"/>
              <a:cs typeface="Palatino Linotype"/>
            </a:endParaRPr>
          </a:p>
        </p:txBody>
      </p:sp>
      <p:sp>
        <p:nvSpPr>
          <p:cNvPr id="10" name="object 10"/>
          <p:cNvSpPr/>
          <p:nvPr/>
        </p:nvSpPr>
        <p:spPr>
          <a:xfrm>
            <a:off x="5284787" y="5063210"/>
            <a:ext cx="43815" cy="835660"/>
          </a:xfrm>
          <a:custGeom>
            <a:avLst/>
            <a:gdLst/>
            <a:ahLst/>
            <a:cxnLst/>
            <a:rect l="l" t="t" r="r" b="b"/>
            <a:pathLst>
              <a:path w="43814" h="835660">
                <a:moveTo>
                  <a:pt x="43395" y="813841"/>
                </a:moveTo>
                <a:lnTo>
                  <a:pt x="41681" y="805395"/>
                </a:lnTo>
                <a:lnTo>
                  <a:pt x="37033" y="798499"/>
                </a:lnTo>
                <a:lnTo>
                  <a:pt x="30137" y="793838"/>
                </a:lnTo>
                <a:lnTo>
                  <a:pt x="21704" y="792137"/>
                </a:lnTo>
                <a:lnTo>
                  <a:pt x="13246" y="793838"/>
                </a:lnTo>
                <a:lnTo>
                  <a:pt x="6350" y="798499"/>
                </a:lnTo>
                <a:lnTo>
                  <a:pt x="1701" y="805395"/>
                </a:lnTo>
                <a:lnTo>
                  <a:pt x="0" y="813841"/>
                </a:lnTo>
                <a:lnTo>
                  <a:pt x="1701" y="822286"/>
                </a:lnTo>
                <a:lnTo>
                  <a:pt x="6350" y="829170"/>
                </a:lnTo>
                <a:lnTo>
                  <a:pt x="13246" y="833831"/>
                </a:lnTo>
                <a:lnTo>
                  <a:pt x="21704" y="835533"/>
                </a:lnTo>
                <a:lnTo>
                  <a:pt x="30137" y="833831"/>
                </a:lnTo>
                <a:lnTo>
                  <a:pt x="37033" y="829170"/>
                </a:lnTo>
                <a:lnTo>
                  <a:pt x="41681" y="822286"/>
                </a:lnTo>
                <a:lnTo>
                  <a:pt x="43395" y="813841"/>
                </a:lnTo>
                <a:close/>
              </a:path>
              <a:path w="43814" h="835660">
                <a:moveTo>
                  <a:pt x="43395" y="549795"/>
                </a:moveTo>
                <a:lnTo>
                  <a:pt x="41681" y="541350"/>
                </a:lnTo>
                <a:lnTo>
                  <a:pt x="37033" y="534454"/>
                </a:lnTo>
                <a:lnTo>
                  <a:pt x="30137" y="529793"/>
                </a:lnTo>
                <a:lnTo>
                  <a:pt x="21704" y="528091"/>
                </a:lnTo>
                <a:lnTo>
                  <a:pt x="13246" y="529793"/>
                </a:lnTo>
                <a:lnTo>
                  <a:pt x="6350" y="534454"/>
                </a:lnTo>
                <a:lnTo>
                  <a:pt x="1701" y="541350"/>
                </a:lnTo>
                <a:lnTo>
                  <a:pt x="0" y="549795"/>
                </a:lnTo>
                <a:lnTo>
                  <a:pt x="1701" y="558241"/>
                </a:lnTo>
                <a:lnTo>
                  <a:pt x="6350" y="565124"/>
                </a:lnTo>
                <a:lnTo>
                  <a:pt x="13246" y="569785"/>
                </a:lnTo>
                <a:lnTo>
                  <a:pt x="21704" y="571487"/>
                </a:lnTo>
                <a:lnTo>
                  <a:pt x="30137" y="569785"/>
                </a:lnTo>
                <a:lnTo>
                  <a:pt x="37033" y="565124"/>
                </a:lnTo>
                <a:lnTo>
                  <a:pt x="41681" y="558241"/>
                </a:lnTo>
                <a:lnTo>
                  <a:pt x="43395" y="549795"/>
                </a:lnTo>
                <a:close/>
              </a:path>
              <a:path w="43814" h="835660">
                <a:moveTo>
                  <a:pt x="43395" y="285750"/>
                </a:moveTo>
                <a:lnTo>
                  <a:pt x="41681" y="277304"/>
                </a:lnTo>
                <a:lnTo>
                  <a:pt x="37033" y="270408"/>
                </a:lnTo>
                <a:lnTo>
                  <a:pt x="30137" y="265747"/>
                </a:lnTo>
                <a:lnTo>
                  <a:pt x="21704" y="264045"/>
                </a:lnTo>
                <a:lnTo>
                  <a:pt x="13246" y="265747"/>
                </a:lnTo>
                <a:lnTo>
                  <a:pt x="6350" y="270408"/>
                </a:lnTo>
                <a:lnTo>
                  <a:pt x="1701" y="277304"/>
                </a:lnTo>
                <a:lnTo>
                  <a:pt x="0" y="285750"/>
                </a:lnTo>
                <a:lnTo>
                  <a:pt x="1701" y="294195"/>
                </a:lnTo>
                <a:lnTo>
                  <a:pt x="6350" y="301078"/>
                </a:lnTo>
                <a:lnTo>
                  <a:pt x="13246" y="305739"/>
                </a:lnTo>
                <a:lnTo>
                  <a:pt x="21704" y="307441"/>
                </a:lnTo>
                <a:lnTo>
                  <a:pt x="30137" y="305739"/>
                </a:lnTo>
                <a:lnTo>
                  <a:pt x="37033" y="301078"/>
                </a:lnTo>
                <a:lnTo>
                  <a:pt x="41681" y="294195"/>
                </a:lnTo>
                <a:lnTo>
                  <a:pt x="43395" y="285750"/>
                </a:lnTo>
                <a:close/>
              </a:path>
              <a:path w="43814" h="835660">
                <a:moveTo>
                  <a:pt x="43395" y="21704"/>
                </a:moveTo>
                <a:lnTo>
                  <a:pt x="41681" y="13258"/>
                </a:lnTo>
                <a:lnTo>
                  <a:pt x="37033" y="6362"/>
                </a:lnTo>
                <a:lnTo>
                  <a:pt x="30137" y="1701"/>
                </a:lnTo>
                <a:lnTo>
                  <a:pt x="21704" y="0"/>
                </a:lnTo>
                <a:lnTo>
                  <a:pt x="13246" y="1701"/>
                </a:lnTo>
                <a:lnTo>
                  <a:pt x="6350" y="6362"/>
                </a:lnTo>
                <a:lnTo>
                  <a:pt x="1701" y="13258"/>
                </a:lnTo>
                <a:lnTo>
                  <a:pt x="0" y="21704"/>
                </a:lnTo>
                <a:lnTo>
                  <a:pt x="1701" y="30137"/>
                </a:lnTo>
                <a:lnTo>
                  <a:pt x="6350" y="37033"/>
                </a:lnTo>
                <a:lnTo>
                  <a:pt x="13246" y="41681"/>
                </a:lnTo>
                <a:lnTo>
                  <a:pt x="21704" y="43395"/>
                </a:lnTo>
                <a:lnTo>
                  <a:pt x="30137" y="41681"/>
                </a:lnTo>
                <a:lnTo>
                  <a:pt x="37033" y="37033"/>
                </a:lnTo>
                <a:lnTo>
                  <a:pt x="41681" y="30137"/>
                </a:lnTo>
                <a:lnTo>
                  <a:pt x="43395" y="21704"/>
                </a:lnTo>
                <a:close/>
              </a:path>
            </a:pathLst>
          </a:custGeom>
          <a:solidFill>
            <a:srgbClr val="FFFFFF"/>
          </a:solidFill>
        </p:spPr>
        <p:txBody>
          <a:bodyPr wrap="square" lIns="0" tIns="0" rIns="0" bIns="0" rtlCol="0"/>
          <a:lstStyle/>
          <a:p>
            <a:endParaRPr/>
          </a:p>
        </p:txBody>
      </p:sp>
      <p:sp>
        <p:nvSpPr>
          <p:cNvPr id="17" name="Rectangle 2">
            <a:extLst>
              <a:ext uri="{FF2B5EF4-FFF2-40B4-BE49-F238E27FC236}">
                <a16:creationId xmlns:a16="http://schemas.microsoft.com/office/drawing/2014/main" id="{37CE4E7A-F2ED-1981-F40A-9BFB8EEC85B1}"/>
              </a:ext>
            </a:extLst>
          </p:cNvPr>
          <p:cNvSpPr>
            <a:spLocks noChangeArrowheads="1"/>
          </p:cNvSpPr>
          <p:nvPr/>
        </p:nvSpPr>
        <p:spPr bwMode="auto">
          <a:xfrm>
            <a:off x="6489700" y="670281"/>
            <a:ext cx="5344795" cy="677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Kính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gửi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Quý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Phụ</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huynh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cùng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các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em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thân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mến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a:t>
            </a:r>
            <a:endParaRPr kumimoji="0" lang="vi-VN" altLang="vi-VN" sz="600" b="0" i="0" u="none" strike="noStrike" cap="none" normalizeH="0" baseline="0" dirty="0">
              <a:ln>
                <a:noFill/>
              </a:ln>
              <a:solidFill>
                <a:schemeClr val="bg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Trường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Tiểu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Hạ</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Long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xin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gửi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đến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Quý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phụ</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huynh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cùng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các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em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lời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chúc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sức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khỏe</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lời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chào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trân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trọng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endParaRPr kumimoji="0" lang="vi-VN" altLang="vi-VN" sz="600" b="0" i="0" u="none" strike="noStrike" cap="none" normalizeH="0" baseline="0" dirty="0">
              <a:ln>
                <a:noFill/>
              </a:ln>
              <a:solidFill>
                <a:schemeClr val="bg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Trường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Tiểu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Hạ</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Long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chính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thức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được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thành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lập</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từ</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năm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1991,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trải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qua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hơn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30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năm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hình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thành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phát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triển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đến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nay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trường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được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xếp</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hạng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dẫn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đầu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thành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phố</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về</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chất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lượng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giáo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dục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đào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tạo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trường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được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nhận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nhiều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phần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thưởng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cao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quý</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tiếp</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tục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phấn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đấu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đến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năm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2026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đạt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Huân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chương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Lao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Động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hạng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Nhất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trường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Chuẩn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quốc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gia</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endParaRPr kumimoji="0" lang="vi-VN" altLang="vi-VN" sz="600" b="0" i="0" u="none" strike="noStrike" cap="none" normalizeH="0" baseline="0" dirty="0">
              <a:ln>
                <a:noFill/>
              </a:ln>
              <a:solidFill>
                <a:schemeClr val="bg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Với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sứ</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mệnh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Giáo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dục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chính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cuộc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sống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trường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chúng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tôi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cam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kết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xây</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dựng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môi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trường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tập</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văn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hiện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đại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an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toàn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giàu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lòng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nhân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ái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bằng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tất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cả</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trái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tim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ấm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áp</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tràn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đầy</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trách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nhiệm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nhiệt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huyết</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trách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nhiệm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của</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đội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ngũ</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thầy</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cô</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giàu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kinh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nghiệm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trí</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tuệ</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bản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lĩnh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sáng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tạo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Đào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tạo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thế</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hệ</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khỏe</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mạnh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văn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minh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trí</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tuệ</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hào</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sảng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năng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động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và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sống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tử</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tế</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endParaRPr kumimoji="0" lang="vi-VN" altLang="vi-VN" sz="600" b="0" i="0" u="none" strike="noStrike" cap="none" normalizeH="0" baseline="0" dirty="0">
              <a:ln>
                <a:noFill/>
              </a:ln>
              <a:solidFill>
                <a:schemeClr val="bg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Trường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tiểu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Hạ</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Long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sẽ</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luôn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là</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địa</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chỉ</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tin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cậy</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để</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Quý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phụ</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huynh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học</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sinh</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gửi</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trọn</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niềm</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tin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yêu</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r>
              <a:rPr kumimoji="0" lang="en-US" altLang="vi-VN" sz="16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thương</a:t>
            </a:r>
            <a:r>
              <a:rPr kumimoji="0" lang="en-US" altLang="vi-VN" sz="16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altLang="vi-VN" sz="1600" dirty="0">
              <a:solidFill>
                <a:schemeClr val="bg1"/>
              </a:solidFill>
            </a:endParaRPr>
          </a:p>
          <a:p>
            <a:pPr marL="0" marR="0" lvl="0" indent="457200" defTabSz="914400" rtl="0" eaLnBrk="0" fontAlgn="base" latinLnBrk="0" hangingPunct="0">
              <a:lnSpc>
                <a:spcPct val="100000"/>
              </a:lnSpc>
              <a:spcBef>
                <a:spcPct val="0"/>
              </a:spcBef>
              <a:spcAft>
                <a:spcPct val="0"/>
              </a:spcAft>
              <a:buClrTx/>
              <a:buSzTx/>
              <a:buFontTx/>
              <a:buNone/>
              <a:tabLst/>
            </a:pPr>
            <a:r>
              <a:rPr lang="en-US" altLang="vi-VN" sz="1600" dirty="0">
                <a:solidFill>
                  <a:schemeClr val="bg1"/>
                </a:solidFill>
              </a:rPr>
              <a:t>                                                        </a:t>
            </a:r>
            <a:r>
              <a:rPr lang="en-US" altLang="vi-VN" sz="1600" dirty="0" err="1">
                <a:solidFill>
                  <a:schemeClr val="bg1"/>
                </a:solidFill>
              </a:rPr>
              <a:t>Hiệu</a:t>
            </a:r>
            <a:r>
              <a:rPr lang="en-US" altLang="vi-VN" sz="1600" dirty="0">
                <a:solidFill>
                  <a:schemeClr val="bg1"/>
                </a:solidFill>
              </a:rPr>
              <a:t> </a:t>
            </a:r>
            <a:r>
              <a:rPr lang="en-US" altLang="vi-VN" sz="1600" dirty="0" err="1">
                <a:solidFill>
                  <a:schemeClr val="bg1"/>
                </a:solidFill>
              </a:rPr>
              <a:t>Trưởng</a:t>
            </a:r>
            <a:endParaRPr lang="en-US" altLang="vi-VN" sz="1600" dirty="0">
              <a:solidFill>
                <a:schemeClr val="bg1"/>
              </a:solidFill>
            </a:endParaRPr>
          </a:p>
          <a:p>
            <a:pPr marL="0" marR="0" lvl="0" indent="457200" defTabSz="914400" rtl="0" eaLnBrk="0" fontAlgn="base" latinLnBrk="0" hangingPunct="0">
              <a:lnSpc>
                <a:spcPct val="100000"/>
              </a:lnSpc>
              <a:spcBef>
                <a:spcPct val="0"/>
              </a:spcBef>
              <a:spcAft>
                <a:spcPct val="0"/>
              </a:spcAft>
              <a:buClrTx/>
              <a:buSzTx/>
              <a:buFontTx/>
              <a:buNone/>
              <a:tabLst/>
            </a:pPr>
            <a:endParaRPr lang="en-US" altLang="vi-VN" sz="1600" dirty="0">
              <a:solidFill>
                <a:schemeClr val="bg1"/>
              </a:solidFill>
            </a:endParaRPr>
          </a:p>
          <a:p>
            <a:pPr marL="0" marR="0" lvl="0" indent="457200" defTabSz="914400" rtl="0" eaLnBrk="0" fontAlgn="base" latinLnBrk="0" hangingPunct="0">
              <a:lnSpc>
                <a:spcPct val="100000"/>
              </a:lnSpc>
              <a:spcBef>
                <a:spcPct val="0"/>
              </a:spcBef>
              <a:spcAft>
                <a:spcPct val="0"/>
              </a:spcAft>
              <a:buClrTx/>
              <a:buSzTx/>
              <a:buFontTx/>
              <a:buNone/>
              <a:tabLst/>
            </a:pPr>
            <a:r>
              <a:rPr lang="en-US" altLang="vi-VN" sz="1600" dirty="0">
                <a:solidFill>
                  <a:schemeClr val="bg1"/>
                </a:solidFill>
              </a:rPr>
              <a:t>                                                  </a:t>
            </a:r>
            <a:r>
              <a:rPr lang="en-US" altLang="vi-VN" sz="1600" dirty="0" err="1">
                <a:solidFill>
                  <a:schemeClr val="bg1"/>
                </a:solidFill>
              </a:rPr>
              <a:t>Nguyễn</a:t>
            </a:r>
            <a:r>
              <a:rPr lang="en-US" altLang="vi-VN" sz="1600" dirty="0">
                <a:solidFill>
                  <a:schemeClr val="bg1"/>
                </a:solidFill>
              </a:rPr>
              <a:t> </a:t>
            </a:r>
            <a:r>
              <a:rPr lang="en-US" altLang="vi-VN" sz="1600" dirty="0" err="1">
                <a:solidFill>
                  <a:schemeClr val="bg1"/>
                </a:solidFill>
              </a:rPr>
              <a:t>Thi</a:t>
            </a:r>
            <a:r>
              <a:rPr lang="en-US" altLang="vi-VN" sz="1600" dirty="0">
                <a:solidFill>
                  <a:schemeClr val="bg1"/>
                </a:solidFill>
              </a:rPr>
              <a:t>̣ Hương</a:t>
            </a:r>
            <a:endParaRPr kumimoji="0" lang="vi-VN" altLang="vi-VN" sz="600" b="0" i="0" u="none" strike="noStrike" cap="none" normalizeH="0" baseline="0" dirty="0">
              <a:ln>
                <a:noFill/>
              </a:ln>
              <a:solidFill>
                <a:schemeClr val="bg1"/>
              </a:solidFill>
              <a:effectLst/>
              <a:latin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047" y="7238111"/>
            <a:ext cx="10690897" cy="409790"/>
          </a:xfrm>
          <a:prstGeom prst="rect">
            <a:avLst/>
          </a:prstGeom>
        </p:spPr>
      </p:pic>
      <p:sp>
        <p:nvSpPr>
          <p:cNvPr id="3" name="object 3"/>
          <p:cNvSpPr txBox="1"/>
          <p:nvPr/>
        </p:nvSpPr>
        <p:spPr>
          <a:xfrm>
            <a:off x="2767352" y="313649"/>
            <a:ext cx="6938009" cy="1788118"/>
          </a:xfrm>
          <a:prstGeom prst="rect">
            <a:avLst/>
          </a:prstGeom>
        </p:spPr>
        <p:txBody>
          <a:bodyPr vert="horz" wrap="square" lIns="0" tIns="73660" rIns="0" bIns="0" rtlCol="0">
            <a:spAutoFit/>
          </a:bodyPr>
          <a:lstStyle/>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Hiệu trưởng: </a:t>
            </a:r>
            <a:r>
              <a:rPr lang="en-US" sz="1400" b="1" dirty="0" err="1">
                <a:latin typeface="Times New Roman" panose="02020603050405020304" pitchFamily="18" charset="0"/>
                <a:cs typeface="Times New Roman" panose="02020603050405020304" pitchFamily="18" charset="0"/>
              </a:rPr>
              <a:t>Nguyễn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Thị</a:t>
            </a:r>
            <a:r>
              <a:rPr lang="en-US" sz="1400" b="1" dirty="0">
                <a:latin typeface="Times New Roman" panose="02020603050405020304" pitchFamily="18" charset="0"/>
                <a:cs typeface="Times New Roman" panose="02020603050405020304" pitchFamily="18" charset="0"/>
              </a:rPr>
              <a:t> H</a:t>
            </a:r>
            <a:r>
              <a:rPr lang="vi-VN" sz="1400" b="1" dirty="0">
                <a:latin typeface="Times New Roman" panose="02020603050405020304" pitchFamily="18" charset="0"/>
                <a:cs typeface="Times New Roman" panose="02020603050405020304" pitchFamily="18" charset="0"/>
              </a:rPr>
              <a:t>ư</a:t>
            </a:r>
            <a:r>
              <a:rPr lang="en-US" sz="1400" b="1" dirty="0" err="1">
                <a:latin typeface="Times New Roman" panose="02020603050405020304" pitchFamily="18" charset="0"/>
                <a:cs typeface="Times New Roman" panose="02020603050405020304" pitchFamily="18" charset="0"/>
              </a:rPr>
              <a:t>ơng</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chuyên môn: </a:t>
            </a:r>
            <a:r>
              <a:rPr lang="en-US" sz="1400" b="1" dirty="0" err="1">
                <a:latin typeface="Times New Roman" panose="02020603050405020304" pitchFamily="18" charset="0"/>
                <a:cs typeface="Times New Roman" panose="02020603050405020304" pitchFamily="18" charset="0"/>
              </a:rPr>
              <a:t>Đại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học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Quản</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lý</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Giáo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dục</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quản lý: </a:t>
            </a:r>
            <a:r>
              <a:rPr lang="en-US" sz="1400" b="1" dirty="0" err="1">
                <a:latin typeface="Times New Roman" panose="02020603050405020304" pitchFamily="18" charset="0"/>
                <a:cs typeface="Times New Roman" panose="02020603050405020304" pitchFamily="18" charset="0"/>
              </a:rPr>
              <a:t>Thạc</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sĩ</a:t>
            </a:r>
            <a:r>
              <a:rPr lang="vi-VN" sz="1400" b="1" dirty="0">
                <a:latin typeface="Times New Roman" panose="02020603050405020304" pitchFamily="18" charset="0"/>
                <a:cs typeface="Times New Roman" panose="02020603050405020304" pitchFamily="18" charset="0"/>
              </a:rPr>
              <a:t> Quản lý Giáo dục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chính trị: </a:t>
            </a:r>
            <a:r>
              <a:rPr lang="en-US" sz="1400" b="1" dirty="0">
                <a:latin typeface="Times New Roman" panose="02020603050405020304" pitchFamily="18" charset="0"/>
                <a:cs typeface="Times New Roman" panose="02020603050405020304" pitchFamily="18" charset="0"/>
              </a:rPr>
              <a:t>Cao </a:t>
            </a:r>
            <a:r>
              <a:rPr lang="en-US" sz="1400" b="1" dirty="0" err="1">
                <a:latin typeface="Times New Roman" panose="02020603050405020304" pitchFamily="18" charset="0"/>
                <a:cs typeface="Times New Roman" panose="02020603050405020304" pitchFamily="18" charset="0"/>
              </a:rPr>
              <a:t>Cấp</a:t>
            </a:r>
            <a:r>
              <a:rPr lang="vi-VN" sz="1400" b="1" dirty="0">
                <a:latin typeface="Times New Roman" panose="02020603050405020304" pitchFamily="18" charset="0"/>
                <a:cs typeface="Times New Roman" panose="02020603050405020304" pitchFamily="18" charset="0"/>
              </a:rPr>
              <a:t> Lý luận chính trị </a:t>
            </a:r>
            <a:endParaRPr lang="en-US" sz="1400" b="1" i="1" spc="-20" dirty="0">
              <a:solidFill>
                <a:srgbClr val="231F20"/>
              </a:solidFill>
              <a:latin typeface="Times New Roman" panose="02020603050405020304" pitchFamily="18" charset="0"/>
              <a:cs typeface="Times New Roman" panose="02020603050405020304" pitchFamily="18" charset="0"/>
            </a:endParaRPr>
          </a:p>
        </p:txBody>
      </p:sp>
      <p:sp>
        <p:nvSpPr>
          <p:cNvPr id="10" name="object 10"/>
          <p:cNvSpPr/>
          <p:nvPr/>
        </p:nvSpPr>
        <p:spPr>
          <a:xfrm flipV="1">
            <a:off x="2855485" y="2790846"/>
            <a:ext cx="2944368" cy="87876"/>
          </a:xfrm>
          <a:custGeom>
            <a:avLst/>
            <a:gdLst/>
            <a:ahLst/>
            <a:cxnLst/>
            <a:rect l="l" t="t" r="r" b="b"/>
            <a:pathLst>
              <a:path w="555625">
                <a:moveTo>
                  <a:pt x="0" y="0"/>
                </a:moveTo>
                <a:lnTo>
                  <a:pt x="555358" y="0"/>
                </a:lnTo>
              </a:path>
            </a:pathLst>
          </a:custGeom>
          <a:ln w="12700">
            <a:solidFill>
              <a:srgbClr val="1C6C37"/>
            </a:solidFill>
          </a:ln>
        </p:spPr>
        <p:txBody>
          <a:bodyPr wrap="square" lIns="0" tIns="0" rIns="0" bIns="0" rtlCol="0"/>
          <a:lstStyle/>
          <a:p>
            <a:endParaRPr dirty="0"/>
          </a:p>
        </p:txBody>
      </p:sp>
      <p:sp>
        <p:nvSpPr>
          <p:cNvPr id="11" name="object 11"/>
          <p:cNvSpPr txBox="1"/>
          <p:nvPr/>
        </p:nvSpPr>
        <p:spPr>
          <a:xfrm>
            <a:off x="2767352" y="2437090"/>
            <a:ext cx="7047230" cy="1789401"/>
          </a:xfrm>
          <a:prstGeom prst="rect">
            <a:avLst/>
          </a:prstGeom>
        </p:spPr>
        <p:txBody>
          <a:bodyPr vert="horz" wrap="square" lIns="0" tIns="74930" rIns="0" bIns="0" rtlCol="0">
            <a:spAutoFit/>
          </a:bodyPr>
          <a:lstStyle/>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Phó Hiệu trưởng: Đinh Thị Thanh Nhàn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chuyên môn: Đại học Giáo dục Tiểu học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quản lý: Đại học Quản lý Giáo dục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chính trị: Trung cấp Lý luận chính trị</a:t>
            </a:r>
            <a:endParaRPr lang="en-US" sz="1400" b="1" i="1" spc="-20" dirty="0">
              <a:solidFill>
                <a:srgbClr val="231F20"/>
              </a:solidFill>
              <a:latin typeface="Times New Roman" panose="02020603050405020304" pitchFamily="18" charset="0"/>
              <a:cs typeface="Times New Roman" panose="02020603050405020304" pitchFamily="18" charset="0"/>
            </a:endParaRPr>
          </a:p>
        </p:txBody>
      </p:sp>
      <p:sp>
        <p:nvSpPr>
          <p:cNvPr id="17" name="object 17"/>
          <p:cNvSpPr/>
          <p:nvPr/>
        </p:nvSpPr>
        <p:spPr>
          <a:xfrm>
            <a:off x="2855486" y="745123"/>
            <a:ext cx="2334768" cy="45719"/>
          </a:xfrm>
          <a:custGeom>
            <a:avLst/>
            <a:gdLst/>
            <a:ahLst/>
            <a:cxnLst/>
            <a:rect l="l" t="t" r="r" b="b"/>
            <a:pathLst>
              <a:path w="555625">
                <a:moveTo>
                  <a:pt x="0" y="0"/>
                </a:moveTo>
                <a:lnTo>
                  <a:pt x="555358" y="0"/>
                </a:lnTo>
              </a:path>
            </a:pathLst>
          </a:custGeom>
          <a:ln w="12700">
            <a:solidFill>
              <a:srgbClr val="1C6C37"/>
            </a:solidFill>
          </a:ln>
        </p:spPr>
        <p:txBody>
          <a:bodyPr wrap="square" lIns="0" tIns="0" rIns="0" bIns="0" rtlCol="0"/>
          <a:lstStyle/>
          <a:p>
            <a:endParaRPr/>
          </a:p>
        </p:txBody>
      </p:sp>
      <p:sp>
        <p:nvSpPr>
          <p:cNvPr id="24" name="object 24"/>
          <p:cNvSpPr txBox="1"/>
          <p:nvPr/>
        </p:nvSpPr>
        <p:spPr>
          <a:xfrm>
            <a:off x="6815356" y="7269558"/>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lang="vi-VN" sz="1200" spc="-70" dirty="0">
                <a:solidFill>
                  <a:srgbClr val="FFFFFF"/>
                </a:solidFill>
                <a:latin typeface="Tahoma"/>
                <a:cs typeface="Tahoma"/>
              </a:rPr>
              <a:t>HỒ</a:t>
            </a:r>
            <a:r>
              <a:rPr lang="vi-VN" sz="1200" spc="-80" dirty="0">
                <a:solidFill>
                  <a:srgbClr val="FFFFFF"/>
                </a:solidFill>
                <a:latin typeface="Tahoma"/>
                <a:cs typeface="Tahoma"/>
              </a:rPr>
              <a:t> </a:t>
            </a:r>
            <a:r>
              <a:rPr lang="vi-VN" sz="1200" spc="-90" dirty="0">
                <a:solidFill>
                  <a:srgbClr val="FFFFFF"/>
                </a:solidFill>
                <a:latin typeface="Tahoma"/>
                <a:cs typeface="Tahoma"/>
              </a:rPr>
              <a:t>SƠ</a:t>
            </a:r>
            <a:r>
              <a:rPr lang="vi-VN" sz="1200" spc="-80" dirty="0">
                <a:solidFill>
                  <a:srgbClr val="FFFFFF"/>
                </a:solidFill>
                <a:latin typeface="Tahoma"/>
                <a:cs typeface="Tahoma"/>
              </a:rPr>
              <a:t> </a:t>
            </a:r>
            <a:r>
              <a:rPr lang="vi-VN" sz="1200" spc="-35" dirty="0">
                <a:solidFill>
                  <a:srgbClr val="FFFFFF"/>
                </a:solidFill>
                <a:latin typeface="Tahoma"/>
                <a:cs typeface="Tahoma"/>
              </a:rPr>
              <a:t>NĂNG</a:t>
            </a:r>
            <a:r>
              <a:rPr lang="vi-VN" sz="1200" spc="-80" dirty="0">
                <a:solidFill>
                  <a:srgbClr val="FFFFFF"/>
                </a:solidFill>
                <a:latin typeface="Tahoma"/>
                <a:cs typeface="Tahoma"/>
              </a:rPr>
              <a:t> </a:t>
            </a:r>
            <a:r>
              <a:rPr lang="vi-VN" sz="1200" spc="-75" dirty="0">
                <a:solidFill>
                  <a:srgbClr val="FFFFFF"/>
                </a:solidFill>
                <a:latin typeface="Tahoma"/>
                <a:cs typeface="Tahoma"/>
              </a:rPr>
              <a:t>LỰC</a:t>
            </a:r>
            <a:r>
              <a:rPr lang="vi-VN" sz="1200" spc="-80" dirty="0">
                <a:solidFill>
                  <a:srgbClr val="FFFFFF"/>
                </a:solidFill>
                <a:latin typeface="Tahoma"/>
                <a:cs typeface="Tahoma"/>
              </a:rPr>
              <a:t> </a:t>
            </a:r>
            <a:r>
              <a:rPr lang="vi-VN" sz="1200" spc="-70" dirty="0">
                <a:solidFill>
                  <a:srgbClr val="FFFFFF"/>
                </a:solidFill>
                <a:latin typeface="Tahoma"/>
                <a:cs typeface="Tahoma"/>
              </a:rPr>
              <a:t>–</a:t>
            </a:r>
            <a:r>
              <a:rPr lang="vi-VN" sz="1200" spc="-80" dirty="0">
                <a:solidFill>
                  <a:srgbClr val="FFFFFF"/>
                </a:solidFill>
                <a:latin typeface="Tahoma"/>
                <a:cs typeface="Tahoma"/>
              </a:rPr>
              <a:t> </a:t>
            </a:r>
            <a:r>
              <a:rPr lang="vi-VN" sz="1200" spc="-45" dirty="0">
                <a:solidFill>
                  <a:srgbClr val="FFFFFF"/>
                </a:solidFill>
                <a:latin typeface="Tahoma"/>
                <a:cs typeface="Tahoma"/>
              </a:rPr>
              <a:t>TRƯỜNG TIỂU HỌC HẠ LONG</a:t>
            </a:r>
            <a:endParaRPr lang="vi-VN" sz="1200" dirty="0">
              <a:latin typeface="Tahoma"/>
              <a:cs typeface="Tahoma"/>
            </a:endParaRPr>
          </a:p>
        </p:txBody>
      </p:sp>
      <p:pic>
        <p:nvPicPr>
          <p:cNvPr id="26" name="Picture 25" descr="A person with long brown hair wearing a black shirt&#10;&#10;AI-generated content may be incorrect.">
            <a:extLst>
              <a:ext uri="{FF2B5EF4-FFF2-40B4-BE49-F238E27FC236}">
                <a16:creationId xmlns:a16="http://schemas.microsoft.com/office/drawing/2014/main" id="{1C34180F-326F-EE60-860B-314AC811C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03" y="0"/>
            <a:ext cx="1520828" cy="2288223"/>
          </a:xfrm>
          <a:prstGeom prst="rect">
            <a:avLst/>
          </a:prstGeom>
        </p:spPr>
      </p:pic>
      <p:pic>
        <p:nvPicPr>
          <p:cNvPr id="28" name="Picture 27" descr="A person in a blue shirt&#10;&#10;AI-generated content may be incorrect.">
            <a:extLst>
              <a:ext uri="{FF2B5EF4-FFF2-40B4-BE49-F238E27FC236}">
                <a16:creationId xmlns:a16="http://schemas.microsoft.com/office/drawing/2014/main" id="{719ED578-D1BA-985D-6EE5-77DABDCA53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724" y="2332739"/>
            <a:ext cx="1630051" cy="2288223"/>
          </a:xfrm>
          <a:prstGeom prst="rect">
            <a:avLst/>
          </a:prstGeom>
        </p:spPr>
      </p:pic>
      <p:sp>
        <p:nvSpPr>
          <p:cNvPr id="5" name="object 10">
            <a:extLst>
              <a:ext uri="{FF2B5EF4-FFF2-40B4-BE49-F238E27FC236}">
                <a16:creationId xmlns:a16="http://schemas.microsoft.com/office/drawing/2014/main" id="{BFB65102-F83D-C864-0266-AB3B46481115}"/>
              </a:ext>
            </a:extLst>
          </p:cNvPr>
          <p:cNvSpPr/>
          <p:nvPr/>
        </p:nvSpPr>
        <p:spPr>
          <a:xfrm>
            <a:off x="2862106" y="5240923"/>
            <a:ext cx="2404347" cy="45719"/>
          </a:xfrm>
          <a:custGeom>
            <a:avLst/>
            <a:gdLst/>
            <a:ahLst/>
            <a:cxnLst/>
            <a:rect l="l" t="t" r="r" b="b"/>
            <a:pathLst>
              <a:path w="555625">
                <a:moveTo>
                  <a:pt x="0" y="0"/>
                </a:moveTo>
                <a:lnTo>
                  <a:pt x="555358" y="0"/>
                </a:lnTo>
              </a:path>
            </a:pathLst>
          </a:custGeom>
          <a:ln w="12700">
            <a:solidFill>
              <a:srgbClr val="1C6C37"/>
            </a:solidFill>
          </a:ln>
        </p:spPr>
        <p:txBody>
          <a:bodyPr wrap="square" lIns="0" tIns="0" rIns="0" bIns="0" rtlCol="0"/>
          <a:lstStyle/>
          <a:p>
            <a:endParaRPr dirty="0"/>
          </a:p>
        </p:txBody>
      </p:sp>
      <p:pic>
        <p:nvPicPr>
          <p:cNvPr id="7" name="Picture 6" descr="A person with long hair wearing a white blouse&#10;&#10;AI-generated content may be incorrect.">
            <a:extLst>
              <a:ext uri="{FF2B5EF4-FFF2-40B4-BE49-F238E27FC236}">
                <a16:creationId xmlns:a16="http://schemas.microsoft.com/office/drawing/2014/main" id="{D010824A-7F50-B72D-3A4A-080C8D5DE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853" y="4681282"/>
            <a:ext cx="1653921" cy="2314298"/>
          </a:xfrm>
          <a:prstGeom prst="rect">
            <a:avLst/>
          </a:prstGeom>
        </p:spPr>
      </p:pic>
      <p:sp>
        <p:nvSpPr>
          <p:cNvPr id="8" name="object 11">
            <a:extLst>
              <a:ext uri="{FF2B5EF4-FFF2-40B4-BE49-F238E27FC236}">
                <a16:creationId xmlns:a16="http://schemas.microsoft.com/office/drawing/2014/main" id="{DFA80064-73B2-DCD0-E76A-5FDC2BCF5A3C}"/>
              </a:ext>
            </a:extLst>
          </p:cNvPr>
          <p:cNvSpPr txBox="1"/>
          <p:nvPr/>
        </p:nvSpPr>
        <p:spPr>
          <a:xfrm>
            <a:off x="2761078" y="4807804"/>
            <a:ext cx="7047230" cy="1789401"/>
          </a:xfrm>
          <a:prstGeom prst="rect">
            <a:avLst/>
          </a:prstGeom>
        </p:spPr>
        <p:txBody>
          <a:bodyPr vert="horz" wrap="square" lIns="0" tIns="74930" rIns="0" bIns="0" rtlCol="0">
            <a:spAutoFit/>
          </a:bodyPr>
          <a:lstStyle/>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Phó Hiệu trưởng: </a:t>
            </a:r>
            <a:r>
              <a:rPr lang="en-US" sz="1400" b="1" dirty="0">
                <a:latin typeface="Times New Roman" panose="02020603050405020304" pitchFamily="18" charset="0"/>
                <a:cs typeface="Times New Roman" panose="02020603050405020304" pitchFamily="18" charset="0"/>
              </a:rPr>
              <a:t>Vũ Thu </a:t>
            </a:r>
            <a:r>
              <a:rPr lang="en-US" sz="1400" b="1" dirty="0" err="1">
                <a:latin typeface="Times New Roman" panose="02020603050405020304" pitchFamily="18" charset="0"/>
                <a:cs typeface="Times New Roman" panose="02020603050405020304" pitchFamily="18" charset="0"/>
              </a:rPr>
              <a:t>Hường</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chuyên môn: Đại học Giáo dục Tiểu học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quản lý: Đại học Quản lý Giáo dục </a:t>
            </a:r>
            <a:endParaRPr lang="en-US" sz="1400" b="1" dirty="0">
              <a:latin typeface="Times New Roman" panose="02020603050405020304" pitchFamily="18" charset="0"/>
              <a:cs typeface="Times New Roman" panose="02020603050405020304" pitchFamily="18" charset="0"/>
            </a:endParaRPr>
          </a:p>
          <a:p>
            <a:pPr marL="12700" marR="5080" algn="just">
              <a:lnSpc>
                <a:spcPct val="145300"/>
              </a:lnSpc>
              <a:spcBef>
                <a:spcPts val="1270"/>
              </a:spcBef>
            </a:pPr>
            <a:r>
              <a:rPr lang="vi-VN" sz="1400" b="1" dirty="0">
                <a:latin typeface="Times New Roman" panose="02020603050405020304" pitchFamily="18" charset="0"/>
                <a:cs typeface="Times New Roman" panose="02020603050405020304" pitchFamily="18" charset="0"/>
              </a:rPr>
              <a:t>Trình độ chính trị: Trung cấp Lý luận chính trị</a:t>
            </a:r>
            <a:endParaRPr lang="en-US" sz="1400" b="1" i="1" spc="-20" dirty="0">
              <a:solidFill>
                <a:srgbClr val="231F20"/>
              </a:solidFill>
              <a:latin typeface="Times New Roman" panose="02020603050405020304" pitchFamily="18" charset="0"/>
              <a:cs typeface="Times New Roman" panose="02020603050405020304" pitchFamily="18" charset="0"/>
            </a:endParaRPr>
          </a:p>
        </p:txBody>
      </p:sp>
      <p:grpSp>
        <p:nvGrpSpPr>
          <p:cNvPr id="4" name="object 2">
            <a:extLst>
              <a:ext uri="{FF2B5EF4-FFF2-40B4-BE49-F238E27FC236}">
                <a16:creationId xmlns:a16="http://schemas.microsoft.com/office/drawing/2014/main" id="{48431656-E73A-E5C1-D05C-21F9FEA5008C}"/>
              </a:ext>
            </a:extLst>
          </p:cNvPr>
          <p:cNvGrpSpPr/>
          <p:nvPr/>
        </p:nvGrpSpPr>
        <p:grpSpPr>
          <a:xfrm rot="16200000">
            <a:off x="4968598" y="1522231"/>
            <a:ext cx="7238112" cy="4193646"/>
            <a:chOff x="0" y="1613759"/>
            <a:chExt cx="10692084" cy="5946246"/>
          </a:xfrm>
        </p:grpSpPr>
        <p:pic>
          <p:nvPicPr>
            <p:cNvPr id="6" name="object 5">
              <a:extLst>
                <a:ext uri="{FF2B5EF4-FFF2-40B4-BE49-F238E27FC236}">
                  <a16:creationId xmlns:a16="http://schemas.microsoft.com/office/drawing/2014/main" id="{63B54125-CBCF-C5C6-19EC-962274489C39}"/>
                </a:ext>
              </a:extLst>
            </p:cNvPr>
            <p:cNvPicPr/>
            <p:nvPr/>
          </p:nvPicPr>
          <p:blipFill>
            <a:blip r:embed="rId6" cstate="print"/>
            <a:stretch>
              <a:fillRect/>
            </a:stretch>
          </p:blipFill>
          <p:spPr>
            <a:xfrm>
              <a:off x="0" y="1766188"/>
              <a:ext cx="10692003" cy="5793816"/>
            </a:xfrm>
            <a:prstGeom prst="rect">
              <a:avLst/>
            </a:prstGeom>
          </p:spPr>
        </p:pic>
        <p:pic>
          <p:nvPicPr>
            <p:cNvPr id="9" name="object 6">
              <a:extLst>
                <a:ext uri="{FF2B5EF4-FFF2-40B4-BE49-F238E27FC236}">
                  <a16:creationId xmlns:a16="http://schemas.microsoft.com/office/drawing/2014/main" id="{DF101B54-9CB0-4556-38C9-902C1478F580}"/>
                </a:ext>
              </a:extLst>
            </p:cNvPr>
            <p:cNvPicPr/>
            <p:nvPr/>
          </p:nvPicPr>
          <p:blipFill>
            <a:blip r:embed="rId7" cstate="print"/>
            <a:stretch>
              <a:fillRect/>
            </a:stretch>
          </p:blipFill>
          <p:spPr>
            <a:xfrm>
              <a:off x="0" y="1613759"/>
              <a:ext cx="10692003" cy="5946245"/>
            </a:xfrm>
            <a:prstGeom prst="rect">
              <a:avLst/>
            </a:prstGeom>
          </p:spPr>
        </p:pic>
        <p:pic>
          <p:nvPicPr>
            <p:cNvPr id="12" name="object 7">
              <a:extLst>
                <a:ext uri="{FF2B5EF4-FFF2-40B4-BE49-F238E27FC236}">
                  <a16:creationId xmlns:a16="http://schemas.microsoft.com/office/drawing/2014/main" id="{4C1D8C72-6890-DFF8-6FC3-59F13A94D042}"/>
                </a:ext>
              </a:extLst>
            </p:cNvPr>
            <p:cNvPicPr/>
            <p:nvPr/>
          </p:nvPicPr>
          <p:blipFill>
            <a:blip r:embed="rId8" cstate="print"/>
            <a:stretch>
              <a:fillRect/>
            </a:stretch>
          </p:blipFill>
          <p:spPr>
            <a:xfrm>
              <a:off x="0" y="2924505"/>
              <a:ext cx="10692004" cy="4635500"/>
            </a:xfrm>
            <a:prstGeom prst="rect">
              <a:avLst/>
            </a:prstGeom>
          </p:spPr>
        </p:pic>
        <p:pic>
          <p:nvPicPr>
            <p:cNvPr id="13" name="object 8">
              <a:extLst>
                <a:ext uri="{FF2B5EF4-FFF2-40B4-BE49-F238E27FC236}">
                  <a16:creationId xmlns:a16="http://schemas.microsoft.com/office/drawing/2014/main" id="{1C643038-30C1-B8A9-02DE-AD137BB58402}"/>
                </a:ext>
              </a:extLst>
            </p:cNvPr>
            <p:cNvPicPr/>
            <p:nvPr/>
          </p:nvPicPr>
          <p:blipFill>
            <a:blip r:embed="rId9" cstate="print"/>
            <a:stretch>
              <a:fillRect/>
            </a:stretch>
          </p:blipFill>
          <p:spPr>
            <a:xfrm>
              <a:off x="0" y="2275395"/>
              <a:ext cx="10692084" cy="4142525"/>
            </a:xfrm>
            <a:prstGeom prst="rect">
              <a:avLst/>
            </a:prstGeom>
          </p:spPr>
        </p:pic>
        <p:pic>
          <p:nvPicPr>
            <p:cNvPr id="14" name="object 9">
              <a:extLst>
                <a:ext uri="{FF2B5EF4-FFF2-40B4-BE49-F238E27FC236}">
                  <a16:creationId xmlns:a16="http://schemas.microsoft.com/office/drawing/2014/main" id="{82558EE0-12EC-D013-9F17-C57CE6B48115}"/>
                </a:ext>
              </a:extLst>
            </p:cNvPr>
            <p:cNvPicPr/>
            <p:nvPr/>
          </p:nvPicPr>
          <p:blipFill>
            <a:blip r:embed="rId10" cstate="print"/>
            <a:stretch>
              <a:fillRect/>
            </a:stretch>
          </p:blipFill>
          <p:spPr>
            <a:xfrm>
              <a:off x="4102150" y="3105835"/>
              <a:ext cx="200240" cy="200240"/>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02779" y="6703212"/>
            <a:ext cx="1078865" cy="321945"/>
          </a:xfrm>
          <a:custGeom>
            <a:avLst/>
            <a:gdLst/>
            <a:ahLst/>
            <a:cxnLst/>
            <a:rect l="l" t="t" r="r" b="b"/>
            <a:pathLst>
              <a:path w="1078864" h="321945">
                <a:moveTo>
                  <a:pt x="1078560" y="147828"/>
                </a:moveTo>
                <a:lnTo>
                  <a:pt x="1010958" y="147828"/>
                </a:lnTo>
                <a:lnTo>
                  <a:pt x="1010958" y="170002"/>
                </a:lnTo>
                <a:lnTo>
                  <a:pt x="1010945" y="223545"/>
                </a:lnTo>
                <a:lnTo>
                  <a:pt x="1010932" y="245732"/>
                </a:lnTo>
                <a:lnTo>
                  <a:pt x="1010920" y="299262"/>
                </a:lnTo>
                <a:lnTo>
                  <a:pt x="976312" y="299262"/>
                </a:lnTo>
                <a:lnTo>
                  <a:pt x="976337" y="245732"/>
                </a:lnTo>
                <a:lnTo>
                  <a:pt x="1010932" y="245732"/>
                </a:lnTo>
                <a:lnTo>
                  <a:pt x="1010932" y="223545"/>
                </a:lnTo>
                <a:lnTo>
                  <a:pt x="976337" y="223545"/>
                </a:lnTo>
                <a:lnTo>
                  <a:pt x="976363" y="170002"/>
                </a:lnTo>
                <a:lnTo>
                  <a:pt x="1010958" y="170002"/>
                </a:lnTo>
                <a:lnTo>
                  <a:pt x="1010958" y="147828"/>
                </a:lnTo>
                <a:lnTo>
                  <a:pt x="976363" y="147828"/>
                </a:lnTo>
                <a:lnTo>
                  <a:pt x="976388" y="30480"/>
                </a:lnTo>
                <a:lnTo>
                  <a:pt x="976414" y="0"/>
                </a:lnTo>
                <a:lnTo>
                  <a:pt x="945781" y="0"/>
                </a:lnTo>
                <a:lnTo>
                  <a:pt x="945781" y="30480"/>
                </a:lnTo>
                <a:lnTo>
                  <a:pt x="945692" y="147828"/>
                </a:lnTo>
                <a:lnTo>
                  <a:pt x="945667" y="170002"/>
                </a:lnTo>
                <a:lnTo>
                  <a:pt x="945616" y="223545"/>
                </a:lnTo>
                <a:lnTo>
                  <a:pt x="945603" y="245732"/>
                </a:lnTo>
                <a:lnTo>
                  <a:pt x="945565" y="299262"/>
                </a:lnTo>
                <a:lnTo>
                  <a:pt x="872413" y="299262"/>
                </a:lnTo>
                <a:lnTo>
                  <a:pt x="872426" y="245732"/>
                </a:lnTo>
                <a:lnTo>
                  <a:pt x="945603" y="245732"/>
                </a:lnTo>
                <a:lnTo>
                  <a:pt x="945603" y="223545"/>
                </a:lnTo>
                <a:lnTo>
                  <a:pt x="872439" y="223545"/>
                </a:lnTo>
                <a:lnTo>
                  <a:pt x="872464" y="170002"/>
                </a:lnTo>
                <a:lnTo>
                  <a:pt x="945667" y="170002"/>
                </a:lnTo>
                <a:lnTo>
                  <a:pt x="945667" y="147828"/>
                </a:lnTo>
                <a:lnTo>
                  <a:pt x="850303" y="147828"/>
                </a:lnTo>
                <a:lnTo>
                  <a:pt x="850303" y="170002"/>
                </a:lnTo>
                <a:lnTo>
                  <a:pt x="850277" y="223545"/>
                </a:lnTo>
                <a:lnTo>
                  <a:pt x="850277" y="245732"/>
                </a:lnTo>
                <a:lnTo>
                  <a:pt x="850252" y="299262"/>
                </a:lnTo>
                <a:lnTo>
                  <a:pt x="767803" y="299262"/>
                </a:lnTo>
                <a:lnTo>
                  <a:pt x="767854" y="245732"/>
                </a:lnTo>
                <a:lnTo>
                  <a:pt x="850277" y="245732"/>
                </a:lnTo>
                <a:lnTo>
                  <a:pt x="850277" y="223545"/>
                </a:lnTo>
                <a:lnTo>
                  <a:pt x="767880" y="223545"/>
                </a:lnTo>
                <a:lnTo>
                  <a:pt x="767930" y="170002"/>
                </a:lnTo>
                <a:lnTo>
                  <a:pt x="850303" y="170002"/>
                </a:lnTo>
                <a:lnTo>
                  <a:pt x="850303" y="147828"/>
                </a:lnTo>
                <a:lnTo>
                  <a:pt x="767943" y="147828"/>
                </a:lnTo>
                <a:lnTo>
                  <a:pt x="768045" y="30480"/>
                </a:lnTo>
                <a:lnTo>
                  <a:pt x="945781" y="30480"/>
                </a:lnTo>
                <a:lnTo>
                  <a:pt x="945781" y="0"/>
                </a:lnTo>
                <a:lnTo>
                  <a:pt x="102298" y="0"/>
                </a:lnTo>
                <a:lnTo>
                  <a:pt x="102298" y="30480"/>
                </a:lnTo>
                <a:lnTo>
                  <a:pt x="102285" y="31750"/>
                </a:lnTo>
                <a:lnTo>
                  <a:pt x="102273" y="147320"/>
                </a:lnTo>
                <a:lnTo>
                  <a:pt x="129616" y="147320"/>
                </a:lnTo>
                <a:lnTo>
                  <a:pt x="129616" y="31750"/>
                </a:lnTo>
                <a:lnTo>
                  <a:pt x="169405" y="31750"/>
                </a:lnTo>
                <a:lnTo>
                  <a:pt x="169405" y="30480"/>
                </a:lnTo>
                <a:lnTo>
                  <a:pt x="732993" y="30480"/>
                </a:lnTo>
                <a:lnTo>
                  <a:pt x="732891" y="147828"/>
                </a:lnTo>
                <a:lnTo>
                  <a:pt x="732878" y="170002"/>
                </a:lnTo>
                <a:lnTo>
                  <a:pt x="732840" y="223545"/>
                </a:lnTo>
                <a:lnTo>
                  <a:pt x="732815" y="245732"/>
                </a:lnTo>
                <a:lnTo>
                  <a:pt x="732764" y="299262"/>
                </a:lnTo>
                <a:lnTo>
                  <a:pt x="711746" y="299262"/>
                </a:lnTo>
                <a:lnTo>
                  <a:pt x="711758" y="245732"/>
                </a:lnTo>
                <a:lnTo>
                  <a:pt x="732815" y="245732"/>
                </a:lnTo>
                <a:lnTo>
                  <a:pt x="732815" y="223545"/>
                </a:lnTo>
                <a:lnTo>
                  <a:pt x="711771" y="223545"/>
                </a:lnTo>
                <a:lnTo>
                  <a:pt x="711784" y="170002"/>
                </a:lnTo>
                <a:lnTo>
                  <a:pt x="732878" y="170002"/>
                </a:lnTo>
                <a:lnTo>
                  <a:pt x="732878" y="147828"/>
                </a:lnTo>
                <a:lnTo>
                  <a:pt x="689622" y="147828"/>
                </a:lnTo>
                <a:lnTo>
                  <a:pt x="689622" y="170002"/>
                </a:lnTo>
                <a:lnTo>
                  <a:pt x="689610" y="223545"/>
                </a:lnTo>
                <a:lnTo>
                  <a:pt x="689597" y="245732"/>
                </a:lnTo>
                <a:lnTo>
                  <a:pt x="689584" y="299262"/>
                </a:lnTo>
                <a:lnTo>
                  <a:pt x="555028" y="299262"/>
                </a:lnTo>
                <a:lnTo>
                  <a:pt x="555066" y="245732"/>
                </a:lnTo>
                <a:lnTo>
                  <a:pt x="689597" y="245732"/>
                </a:lnTo>
                <a:lnTo>
                  <a:pt x="689597" y="223545"/>
                </a:lnTo>
                <a:lnTo>
                  <a:pt x="555078" y="223545"/>
                </a:lnTo>
                <a:lnTo>
                  <a:pt x="555129" y="170002"/>
                </a:lnTo>
                <a:lnTo>
                  <a:pt x="689622" y="170002"/>
                </a:lnTo>
                <a:lnTo>
                  <a:pt x="689622" y="147828"/>
                </a:lnTo>
                <a:lnTo>
                  <a:pt x="555155" y="147828"/>
                </a:lnTo>
                <a:lnTo>
                  <a:pt x="555256" y="30568"/>
                </a:lnTo>
                <a:lnTo>
                  <a:pt x="520204" y="30568"/>
                </a:lnTo>
                <a:lnTo>
                  <a:pt x="520115" y="147828"/>
                </a:lnTo>
                <a:lnTo>
                  <a:pt x="520090" y="170002"/>
                </a:lnTo>
                <a:lnTo>
                  <a:pt x="520039" y="223545"/>
                </a:lnTo>
                <a:lnTo>
                  <a:pt x="520026" y="245732"/>
                </a:lnTo>
                <a:lnTo>
                  <a:pt x="519976" y="299262"/>
                </a:lnTo>
                <a:lnTo>
                  <a:pt x="390423" y="299262"/>
                </a:lnTo>
                <a:lnTo>
                  <a:pt x="390436" y="245732"/>
                </a:lnTo>
                <a:lnTo>
                  <a:pt x="520026" y="245732"/>
                </a:lnTo>
                <a:lnTo>
                  <a:pt x="520026" y="223545"/>
                </a:lnTo>
                <a:lnTo>
                  <a:pt x="390448" y="223545"/>
                </a:lnTo>
                <a:lnTo>
                  <a:pt x="390461" y="170002"/>
                </a:lnTo>
                <a:lnTo>
                  <a:pt x="520090" y="170002"/>
                </a:lnTo>
                <a:lnTo>
                  <a:pt x="520090" y="147828"/>
                </a:lnTo>
                <a:lnTo>
                  <a:pt x="368287" y="147828"/>
                </a:lnTo>
                <a:lnTo>
                  <a:pt x="368287" y="170002"/>
                </a:lnTo>
                <a:lnTo>
                  <a:pt x="368274" y="223545"/>
                </a:lnTo>
                <a:lnTo>
                  <a:pt x="368274" y="245732"/>
                </a:lnTo>
                <a:lnTo>
                  <a:pt x="368261" y="299262"/>
                </a:lnTo>
                <a:lnTo>
                  <a:pt x="342226" y="299262"/>
                </a:lnTo>
                <a:lnTo>
                  <a:pt x="342277" y="245732"/>
                </a:lnTo>
                <a:lnTo>
                  <a:pt x="368274" y="245732"/>
                </a:lnTo>
                <a:lnTo>
                  <a:pt x="368274" y="223545"/>
                </a:lnTo>
                <a:lnTo>
                  <a:pt x="342303" y="223545"/>
                </a:lnTo>
                <a:lnTo>
                  <a:pt x="342341" y="170002"/>
                </a:lnTo>
                <a:lnTo>
                  <a:pt x="368287" y="170002"/>
                </a:lnTo>
                <a:lnTo>
                  <a:pt x="368287" y="147828"/>
                </a:lnTo>
                <a:lnTo>
                  <a:pt x="342353" y="147828"/>
                </a:lnTo>
                <a:lnTo>
                  <a:pt x="342468" y="30899"/>
                </a:lnTo>
                <a:lnTo>
                  <a:pt x="307416" y="30899"/>
                </a:lnTo>
                <a:lnTo>
                  <a:pt x="307314" y="147828"/>
                </a:lnTo>
                <a:lnTo>
                  <a:pt x="307301" y="170002"/>
                </a:lnTo>
                <a:lnTo>
                  <a:pt x="307251" y="223545"/>
                </a:lnTo>
                <a:lnTo>
                  <a:pt x="307225" y="245732"/>
                </a:lnTo>
                <a:lnTo>
                  <a:pt x="307174" y="299262"/>
                </a:lnTo>
                <a:lnTo>
                  <a:pt x="229743" y="299262"/>
                </a:lnTo>
                <a:lnTo>
                  <a:pt x="229768" y="245732"/>
                </a:lnTo>
                <a:lnTo>
                  <a:pt x="307225" y="245732"/>
                </a:lnTo>
                <a:lnTo>
                  <a:pt x="307225" y="223545"/>
                </a:lnTo>
                <a:lnTo>
                  <a:pt x="229768" y="223545"/>
                </a:lnTo>
                <a:lnTo>
                  <a:pt x="229793" y="170002"/>
                </a:lnTo>
                <a:lnTo>
                  <a:pt x="307301" y="170002"/>
                </a:lnTo>
                <a:lnTo>
                  <a:pt x="307301" y="147828"/>
                </a:lnTo>
                <a:lnTo>
                  <a:pt x="207632" y="147828"/>
                </a:lnTo>
                <a:lnTo>
                  <a:pt x="207632" y="170002"/>
                </a:lnTo>
                <a:lnTo>
                  <a:pt x="207619" y="223545"/>
                </a:lnTo>
                <a:lnTo>
                  <a:pt x="207606" y="245732"/>
                </a:lnTo>
                <a:lnTo>
                  <a:pt x="207581" y="299262"/>
                </a:lnTo>
                <a:lnTo>
                  <a:pt x="129438" y="299262"/>
                </a:lnTo>
                <a:lnTo>
                  <a:pt x="129489" y="245732"/>
                </a:lnTo>
                <a:lnTo>
                  <a:pt x="207606" y="245732"/>
                </a:lnTo>
                <a:lnTo>
                  <a:pt x="207606" y="223545"/>
                </a:lnTo>
                <a:lnTo>
                  <a:pt x="129501" y="223545"/>
                </a:lnTo>
                <a:lnTo>
                  <a:pt x="129552" y="170002"/>
                </a:lnTo>
                <a:lnTo>
                  <a:pt x="207632" y="170002"/>
                </a:lnTo>
                <a:lnTo>
                  <a:pt x="207632" y="147828"/>
                </a:lnTo>
                <a:lnTo>
                  <a:pt x="102247" y="147828"/>
                </a:lnTo>
                <a:lnTo>
                  <a:pt x="102247" y="170002"/>
                </a:lnTo>
                <a:lnTo>
                  <a:pt x="102222" y="223545"/>
                </a:lnTo>
                <a:lnTo>
                  <a:pt x="102209" y="245732"/>
                </a:lnTo>
                <a:lnTo>
                  <a:pt x="102196" y="299262"/>
                </a:lnTo>
                <a:lnTo>
                  <a:pt x="69088" y="299262"/>
                </a:lnTo>
                <a:lnTo>
                  <a:pt x="69100" y="245732"/>
                </a:lnTo>
                <a:lnTo>
                  <a:pt x="102209" y="245732"/>
                </a:lnTo>
                <a:lnTo>
                  <a:pt x="102209" y="223545"/>
                </a:lnTo>
                <a:lnTo>
                  <a:pt x="69113" y="223545"/>
                </a:lnTo>
                <a:lnTo>
                  <a:pt x="69126" y="170002"/>
                </a:lnTo>
                <a:lnTo>
                  <a:pt x="102247" y="170002"/>
                </a:lnTo>
                <a:lnTo>
                  <a:pt x="102247" y="147828"/>
                </a:lnTo>
                <a:lnTo>
                  <a:pt x="63" y="147828"/>
                </a:lnTo>
                <a:lnTo>
                  <a:pt x="50" y="170002"/>
                </a:lnTo>
                <a:lnTo>
                  <a:pt x="46964" y="170002"/>
                </a:lnTo>
                <a:lnTo>
                  <a:pt x="46951" y="223545"/>
                </a:lnTo>
                <a:lnTo>
                  <a:pt x="38" y="223545"/>
                </a:lnTo>
                <a:lnTo>
                  <a:pt x="25" y="245732"/>
                </a:lnTo>
                <a:lnTo>
                  <a:pt x="46939" y="245732"/>
                </a:lnTo>
                <a:lnTo>
                  <a:pt x="46926" y="299262"/>
                </a:lnTo>
                <a:lnTo>
                  <a:pt x="12" y="299262"/>
                </a:lnTo>
                <a:lnTo>
                  <a:pt x="0" y="321081"/>
                </a:lnTo>
                <a:lnTo>
                  <a:pt x="1078496" y="321437"/>
                </a:lnTo>
                <a:lnTo>
                  <a:pt x="1078496" y="299262"/>
                </a:lnTo>
                <a:lnTo>
                  <a:pt x="1033068" y="299262"/>
                </a:lnTo>
                <a:lnTo>
                  <a:pt x="1033094" y="245732"/>
                </a:lnTo>
                <a:lnTo>
                  <a:pt x="1078522" y="245732"/>
                </a:lnTo>
                <a:lnTo>
                  <a:pt x="1078534" y="223545"/>
                </a:lnTo>
                <a:lnTo>
                  <a:pt x="1033106" y="223545"/>
                </a:lnTo>
                <a:lnTo>
                  <a:pt x="1033119" y="170002"/>
                </a:lnTo>
                <a:lnTo>
                  <a:pt x="1078547" y="170002"/>
                </a:lnTo>
                <a:lnTo>
                  <a:pt x="1078560" y="147828"/>
                </a:lnTo>
                <a:close/>
              </a:path>
            </a:pathLst>
          </a:custGeom>
          <a:solidFill>
            <a:srgbClr val="A0C6A2">
              <a:alpha val="33000"/>
            </a:srgbClr>
          </a:solidFill>
        </p:spPr>
        <p:txBody>
          <a:bodyPr wrap="square" lIns="0" tIns="0" rIns="0" bIns="0" rtlCol="0"/>
          <a:lstStyle/>
          <a:p>
            <a:endParaRPr/>
          </a:p>
        </p:txBody>
      </p:sp>
      <p:graphicFrame>
        <p:nvGraphicFramePr>
          <p:cNvPr id="3" name="object 3"/>
          <p:cNvGraphicFramePr>
            <a:graphicFrameLocks noGrp="1"/>
          </p:cNvGraphicFramePr>
          <p:nvPr/>
        </p:nvGraphicFramePr>
        <p:xfrm>
          <a:off x="1316425" y="6060310"/>
          <a:ext cx="618489" cy="147320"/>
        </p:xfrm>
        <a:graphic>
          <a:graphicData uri="http://schemas.openxmlformats.org/drawingml/2006/table">
            <a:tbl>
              <a:tblPr firstRow="1" bandRow="1">
                <a:tableStyleId>{2D5ABB26-0587-4C30-8999-92F81FD0307C}</a:tableStyleId>
              </a:tblPr>
              <a:tblGrid>
                <a:gridCol w="157480">
                  <a:extLst>
                    <a:ext uri="{9D8B030D-6E8A-4147-A177-3AD203B41FA5}">
                      <a16:colId xmlns:a16="http://schemas.microsoft.com/office/drawing/2014/main" val="20000"/>
                    </a:ext>
                  </a:extLst>
                </a:gridCol>
                <a:gridCol w="153035">
                  <a:extLst>
                    <a:ext uri="{9D8B030D-6E8A-4147-A177-3AD203B41FA5}">
                      <a16:colId xmlns:a16="http://schemas.microsoft.com/office/drawing/2014/main" val="20001"/>
                    </a:ext>
                  </a:extLst>
                </a:gridCol>
                <a:gridCol w="153034">
                  <a:extLst>
                    <a:ext uri="{9D8B030D-6E8A-4147-A177-3AD203B41FA5}">
                      <a16:colId xmlns:a16="http://schemas.microsoft.com/office/drawing/2014/main" val="20002"/>
                    </a:ext>
                  </a:extLst>
                </a:gridCol>
                <a:gridCol w="154940">
                  <a:extLst>
                    <a:ext uri="{9D8B030D-6E8A-4147-A177-3AD203B41FA5}">
                      <a16:colId xmlns:a16="http://schemas.microsoft.com/office/drawing/2014/main" val="20003"/>
                    </a:ext>
                  </a:extLst>
                </a:gridCol>
              </a:tblGrid>
              <a:tr h="147320">
                <a:tc>
                  <a:txBody>
                    <a:bodyPr/>
                    <a:lstStyle/>
                    <a:p>
                      <a:pPr>
                        <a:lnSpc>
                          <a:spcPct val="100000"/>
                        </a:lnSpc>
                      </a:pPr>
                      <a:endParaRPr sz="800">
                        <a:latin typeface="Times New Roman"/>
                        <a:cs typeface="Times New Roman"/>
                      </a:endParaRPr>
                    </a:p>
                  </a:txBody>
                  <a:tcPr marL="0" marR="0" marT="0" marB="0">
                    <a:lnL w="38100">
                      <a:solidFill>
                        <a:srgbClr val="A0C6A2"/>
                      </a:solidFill>
                      <a:prstDash val="solid"/>
                    </a:lnL>
                    <a:lnR w="28575">
                      <a:solidFill>
                        <a:srgbClr val="A0C6A2"/>
                      </a:solidFill>
                      <a:prstDash val="solid"/>
                    </a:lnR>
                    <a:lnT w="38100">
                      <a:solidFill>
                        <a:srgbClr val="A0C6A2"/>
                      </a:solidFill>
                      <a:prstDash val="solid"/>
                    </a:lnT>
                    <a:lnB w="38100">
                      <a:solidFill>
                        <a:srgbClr val="A0C6A2"/>
                      </a:solidFill>
                      <a:prstDash val="solid"/>
                    </a:lnB>
                  </a:tcPr>
                </a:tc>
                <a:tc>
                  <a:txBody>
                    <a:bodyPr/>
                    <a:lstStyle/>
                    <a:p>
                      <a:pPr>
                        <a:lnSpc>
                          <a:spcPct val="100000"/>
                        </a:lnSpc>
                      </a:pPr>
                      <a:endParaRPr sz="800">
                        <a:latin typeface="Times New Roman"/>
                        <a:cs typeface="Times New Roman"/>
                      </a:endParaRPr>
                    </a:p>
                  </a:txBody>
                  <a:tcPr marL="0" marR="0" marT="0" marB="0">
                    <a:lnL w="28575">
                      <a:solidFill>
                        <a:srgbClr val="A0C6A2"/>
                      </a:solidFill>
                      <a:prstDash val="solid"/>
                    </a:lnL>
                    <a:lnR w="28575">
                      <a:solidFill>
                        <a:srgbClr val="A0C6A2"/>
                      </a:solidFill>
                      <a:prstDash val="solid"/>
                    </a:lnR>
                    <a:lnT w="38100">
                      <a:solidFill>
                        <a:srgbClr val="A0C6A2"/>
                      </a:solidFill>
                      <a:prstDash val="solid"/>
                    </a:lnT>
                    <a:lnB w="38100">
                      <a:solidFill>
                        <a:srgbClr val="A0C6A2"/>
                      </a:solidFill>
                      <a:prstDash val="solid"/>
                    </a:lnB>
                  </a:tcPr>
                </a:tc>
                <a:tc>
                  <a:txBody>
                    <a:bodyPr/>
                    <a:lstStyle/>
                    <a:p>
                      <a:pPr>
                        <a:lnSpc>
                          <a:spcPct val="100000"/>
                        </a:lnSpc>
                      </a:pPr>
                      <a:endParaRPr sz="800">
                        <a:latin typeface="Times New Roman"/>
                        <a:cs typeface="Times New Roman"/>
                      </a:endParaRPr>
                    </a:p>
                  </a:txBody>
                  <a:tcPr marL="0" marR="0" marT="0" marB="0">
                    <a:lnL w="28575">
                      <a:solidFill>
                        <a:srgbClr val="A0C6A2"/>
                      </a:solidFill>
                      <a:prstDash val="solid"/>
                    </a:lnL>
                    <a:lnR w="28575">
                      <a:solidFill>
                        <a:srgbClr val="A0C6A2"/>
                      </a:solidFill>
                      <a:prstDash val="solid"/>
                    </a:lnR>
                    <a:lnT w="38100">
                      <a:solidFill>
                        <a:srgbClr val="A0C6A2"/>
                      </a:solidFill>
                      <a:prstDash val="solid"/>
                    </a:lnT>
                    <a:lnB w="38100">
                      <a:solidFill>
                        <a:srgbClr val="A0C6A2"/>
                      </a:solidFill>
                      <a:prstDash val="solid"/>
                    </a:lnB>
                  </a:tcPr>
                </a:tc>
                <a:tc>
                  <a:txBody>
                    <a:bodyPr/>
                    <a:lstStyle/>
                    <a:p>
                      <a:pPr>
                        <a:lnSpc>
                          <a:spcPct val="100000"/>
                        </a:lnSpc>
                      </a:pPr>
                      <a:endParaRPr sz="800">
                        <a:latin typeface="Times New Roman"/>
                        <a:cs typeface="Times New Roman"/>
                      </a:endParaRPr>
                    </a:p>
                  </a:txBody>
                  <a:tcPr marL="0" marR="0" marT="0" marB="0">
                    <a:lnL w="28575">
                      <a:solidFill>
                        <a:srgbClr val="A0C6A2"/>
                      </a:solidFill>
                      <a:prstDash val="solid"/>
                    </a:lnL>
                    <a:lnR w="38100">
                      <a:solidFill>
                        <a:srgbClr val="A0C6A2"/>
                      </a:solidFill>
                      <a:prstDash val="solid"/>
                    </a:lnR>
                    <a:lnT w="38100">
                      <a:solidFill>
                        <a:srgbClr val="A0C6A2"/>
                      </a:solidFill>
                      <a:prstDash val="solid"/>
                    </a:lnT>
                    <a:lnB w="38100">
                      <a:solidFill>
                        <a:srgbClr val="A0C6A2"/>
                      </a:solidFill>
                      <a:prstDash val="solid"/>
                    </a:lnB>
                  </a:tcPr>
                </a:tc>
                <a:extLst>
                  <a:ext uri="{0D108BD9-81ED-4DB2-BD59-A6C34878D82A}">
                    <a16:rowId xmlns:a16="http://schemas.microsoft.com/office/drawing/2014/main" val="10000"/>
                  </a:ext>
                </a:extLst>
              </a:tr>
            </a:tbl>
          </a:graphicData>
        </a:graphic>
      </p:graphicFrame>
      <p:sp>
        <p:nvSpPr>
          <p:cNvPr id="4" name="object 4"/>
          <p:cNvSpPr/>
          <p:nvPr/>
        </p:nvSpPr>
        <p:spPr>
          <a:xfrm>
            <a:off x="1240205" y="6272885"/>
            <a:ext cx="804545" cy="130175"/>
          </a:xfrm>
          <a:custGeom>
            <a:avLst/>
            <a:gdLst/>
            <a:ahLst/>
            <a:cxnLst/>
            <a:rect l="l" t="t" r="r" b="b"/>
            <a:pathLst>
              <a:path w="804544" h="130175">
                <a:moveTo>
                  <a:pt x="804037" y="279"/>
                </a:moveTo>
                <a:lnTo>
                  <a:pt x="753643" y="266"/>
                </a:lnTo>
                <a:lnTo>
                  <a:pt x="753643" y="16802"/>
                </a:lnTo>
                <a:lnTo>
                  <a:pt x="753630" y="56718"/>
                </a:lnTo>
                <a:lnTo>
                  <a:pt x="753618" y="73253"/>
                </a:lnTo>
                <a:lnTo>
                  <a:pt x="753605" y="113157"/>
                </a:lnTo>
                <a:lnTo>
                  <a:pt x="650354" y="113157"/>
                </a:lnTo>
                <a:lnTo>
                  <a:pt x="650367" y="73253"/>
                </a:lnTo>
                <a:lnTo>
                  <a:pt x="753618" y="73253"/>
                </a:lnTo>
                <a:lnTo>
                  <a:pt x="753618" y="56718"/>
                </a:lnTo>
                <a:lnTo>
                  <a:pt x="650379" y="56718"/>
                </a:lnTo>
                <a:lnTo>
                  <a:pt x="650392" y="16802"/>
                </a:lnTo>
                <a:lnTo>
                  <a:pt x="753643" y="16802"/>
                </a:lnTo>
                <a:lnTo>
                  <a:pt x="753643" y="266"/>
                </a:lnTo>
                <a:lnTo>
                  <a:pt x="633869" y="228"/>
                </a:lnTo>
                <a:lnTo>
                  <a:pt x="633869" y="16802"/>
                </a:lnTo>
                <a:lnTo>
                  <a:pt x="633857" y="56718"/>
                </a:lnTo>
                <a:lnTo>
                  <a:pt x="633844" y="73253"/>
                </a:lnTo>
                <a:lnTo>
                  <a:pt x="633831" y="113157"/>
                </a:lnTo>
                <a:lnTo>
                  <a:pt x="530593" y="113157"/>
                </a:lnTo>
                <a:lnTo>
                  <a:pt x="530593" y="73253"/>
                </a:lnTo>
                <a:lnTo>
                  <a:pt x="633844" y="73253"/>
                </a:lnTo>
                <a:lnTo>
                  <a:pt x="633844" y="56718"/>
                </a:lnTo>
                <a:lnTo>
                  <a:pt x="530593" y="56718"/>
                </a:lnTo>
                <a:lnTo>
                  <a:pt x="530606" y="16802"/>
                </a:lnTo>
                <a:lnTo>
                  <a:pt x="633869" y="16802"/>
                </a:lnTo>
                <a:lnTo>
                  <a:pt x="633869" y="228"/>
                </a:lnTo>
                <a:lnTo>
                  <a:pt x="514096" y="190"/>
                </a:lnTo>
                <a:lnTo>
                  <a:pt x="514096" y="16802"/>
                </a:lnTo>
                <a:lnTo>
                  <a:pt x="514083" y="56718"/>
                </a:lnTo>
                <a:lnTo>
                  <a:pt x="514083" y="73253"/>
                </a:lnTo>
                <a:lnTo>
                  <a:pt x="514070" y="113157"/>
                </a:lnTo>
                <a:lnTo>
                  <a:pt x="410806" y="113157"/>
                </a:lnTo>
                <a:lnTo>
                  <a:pt x="410832" y="73253"/>
                </a:lnTo>
                <a:lnTo>
                  <a:pt x="514083" y="73253"/>
                </a:lnTo>
                <a:lnTo>
                  <a:pt x="514083" y="56718"/>
                </a:lnTo>
                <a:lnTo>
                  <a:pt x="410832" y="56718"/>
                </a:lnTo>
                <a:lnTo>
                  <a:pt x="410845" y="16802"/>
                </a:lnTo>
                <a:lnTo>
                  <a:pt x="514096" y="16802"/>
                </a:lnTo>
                <a:lnTo>
                  <a:pt x="514096" y="190"/>
                </a:lnTo>
                <a:lnTo>
                  <a:pt x="394322" y="139"/>
                </a:lnTo>
                <a:lnTo>
                  <a:pt x="394322" y="16802"/>
                </a:lnTo>
                <a:lnTo>
                  <a:pt x="394309" y="56718"/>
                </a:lnTo>
                <a:lnTo>
                  <a:pt x="394309" y="73253"/>
                </a:lnTo>
                <a:lnTo>
                  <a:pt x="394284" y="113157"/>
                </a:lnTo>
                <a:lnTo>
                  <a:pt x="291033" y="113157"/>
                </a:lnTo>
                <a:lnTo>
                  <a:pt x="291045" y="73253"/>
                </a:lnTo>
                <a:lnTo>
                  <a:pt x="394309" y="73253"/>
                </a:lnTo>
                <a:lnTo>
                  <a:pt x="394309" y="56718"/>
                </a:lnTo>
                <a:lnTo>
                  <a:pt x="291058" y="56718"/>
                </a:lnTo>
                <a:lnTo>
                  <a:pt x="291071" y="16802"/>
                </a:lnTo>
                <a:lnTo>
                  <a:pt x="394322" y="16802"/>
                </a:lnTo>
                <a:lnTo>
                  <a:pt x="394322" y="139"/>
                </a:lnTo>
                <a:lnTo>
                  <a:pt x="274548" y="101"/>
                </a:lnTo>
                <a:lnTo>
                  <a:pt x="274548" y="16802"/>
                </a:lnTo>
                <a:lnTo>
                  <a:pt x="274535" y="56718"/>
                </a:lnTo>
                <a:lnTo>
                  <a:pt x="274523" y="73253"/>
                </a:lnTo>
                <a:lnTo>
                  <a:pt x="274510" y="113157"/>
                </a:lnTo>
                <a:lnTo>
                  <a:pt x="171272" y="113157"/>
                </a:lnTo>
                <a:lnTo>
                  <a:pt x="171284" y="73253"/>
                </a:lnTo>
                <a:lnTo>
                  <a:pt x="274523" y="73253"/>
                </a:lnTo>
                <a:lnTo>
                  <a:pt x="274523" y="56718"/>
                </a:lnTo>
                <a:lnTo>
                  <a:pt x="171284" y="56718"/>
                </a:lnTo>
                <a:lnTo>
                  <a:pt x="171297" y="16802"/>
                </a:lnTo>
                <a:lnTo>
                  <a:pt x="274548" y="16802"/>
                </a:lnTo>
                <a:lnTo>
                  <a:pt x="274548" y="101"/>
                </a:lnTo>
                <a:lnTo>
                  <a:pt x="154774" y="63"/>
                </a:lnTo>
                <a:lnTo>
                  <a:pt x="154774" y="16802"/>
                </a:lnTo>
                <a:lnTo>
                  <a:pt x="154762" y="56718"/>
                </a:lnTo>
                <a:lnTo>
                  <a:pt x="154762" y="73253"/>
                </a:lnTo>
                <a:lnTo>
                  <a:pt x="154749" y="113157"/>
                </a:lnTo>
                <a:lnTo>
                  <a:pt x="51498" y="113157"/>
                </a:lnTo>
                <a:lnTo>
                  <a:pt x="51511" y="73253"/>
                </a:lnTo>
                <a:lnTo>
                  <a:pt x="154762" y="73253"/>
                </a:lnTo>
                <a:lnTo>
                  <a:pt x="154762" y="56718"/>
                </a:lnTo>
                <a:lnTo>
                  <a:pt x="51511" y="56718"/>
                </a:lnTo>
                <a:lnTo>
                  <a:pt x="51523" y="16802"/>
                </a:lnTo>
                <a:lnTo>
                  <a:pt x="154774" y="16802"/>
                </a:lnTo>
                <a:lnTo>
                  <a:pt x="154774" y="63"/>
                </a:lnTo>
                <a:lnTo>
                  <a:pt x="38" y="0"/>
                </a:lnTo>
                <a:lnTo>
                  <a:pt x="38" y="16802"/>
                </a:lnTo>
                <a:lnTo>
                  <a:pt x="35001" y="16802"/>
                </a:lnTo>
                <a:lnTo>
                  <a:pt x="34988" y="56718"/>
                </a:lnTo>
                <a:lnTo>
                  <a:pt x="25" y="56718"/>
                </a:lnTo>
                <a:lnTo>
                  <a:pt x="12" y="73253"/>
                </a:lnTo>
                <a:lnTo>
                  <a:pt x="34988" y="73253"/>
                </a:lnTo>
                <a:lnTo>
                  <a:pt x="34975" y="113157"/>
                </a:lnTo>
                <a:lnTo>
                  <a:pt x="0" y="113157"/>
                </a:lnTo>
                <a:lnTo>
                  <a:pt x="0" y="129425"/>
                </a:lnTo>
                <a:lnTo>
                  <a:pt x="803998" y="129692"/>
                </a:lnTo>
                <a:lnTo>
                  <a:pt x="803998" y="113157"/>
                </a:lnTo>
                <a:lnTo>
                  <a:pt x="770128" y="113157"/>
                </a:lnTo>
                <a:lnTo>
                  <a:pt x="770140" y="73253"/>
                </a:lnTo>
                <a:lnTo>
                  <a:pt x="804011" y="73253"/>
                </a:lnTo>
                <a:lnTo>
                  <a:pt x="804024" y="56718"/>
                </a:lnTo>
                <a:lnTo>
                  <a:pt x="770153" y="56718"/>
                </a:lnTo>
                <a:lnTo>
                  <a:pt x="770166" y="16802"/>
                </a:lnTo>
                <a:lnTo>
                  <a:pt x="804037" y="16802"/>
                </a:lnTo>
                <a:lnTo>
                  <a:pt x="804037" y="279"/>
                </a:lnTo>
                <a:close/>
              </a:path>
            </a:pathLst>
          </a:custGeom>
          <a:solidFill>
            <a:srgbClr val="A0C6A2">
              <a:alpha val="33000"/>
            </a:srgbClr>
          </a:solidFill>
        </p:spPr>
        <p:txBody>
          <a:bodyPr wrap="square" lIns="0" tIns="0" rIns="0" bIns="0" rtlCol="0"/>
          <a:lstStyle/>
          <a:p>
            <a:endParaRPr/>
          </a:p>
        </p:txBody>
      </p:sp>
      <p:sp>
        <p:nvSpPr>
          <p:cNvPr id="5" name="object 5"/>
          <p:cNvSpPr/>
          <p:nvPr/>
        </p:nvSpPr>
        <p:spPr>
          <a:xfrm>
            <a:off x="1430858" y="5560339"/>
            <a:ext cx="423545" cy="133350"/>
          </a:xfrm>
          <a:custGeom>
            <a:avLst/>
            <a:gdLst/>
            <a:ahLst/>
            <a:cxnLst/>
            <a:rect l="l" t="t" r="r" b="b"/>
            <a:pathLst>
              <a:path w="423544" h="133350">
                <a:moveTo>
                  <a:pt x="122288" y="22987"/>
                </a:moveTo>
                <a:lnTo>
                  <a:pt x="106210" y="22987"/>
                </a:lnTo>
                <a:lnTo>
                  <a:pt x="106184" y="112649"/>
                </a:lnTo>
                <a:lnTo>
                  <a:pt x="122262" y="112649"/>
                </a:lnTo>
                <a:lnTo>
                  <a:pt x="122288" y="22987"/>
                </a:lnTo>
                <a:close/>
              </a:path>
              <a:path w="423544" h="133350">
                <a:moveTo>
                  <a:pt x="219938" y="22987"/>
                </a:moveTo>
                <a:lnTo>
                  <a:pt x="203847" y="22987"/>
                </a:lnTo>
                <a:lnTo>
                  <a:pt x="203822" y="112649"/>
                </a:lnTo>
                <a:lnTo>
                  <a:pt x="219913" y="112649"/>
                </a:lnTo>
                <a:lnTo>
                  <a:pt x="219938" y="22987"/>
                </a:lnTo>
                <a:close/>
              </a:path>
              <a:path w="423544" h="133350">
                <a:moveTo>
                  <a:pt x="317576" y="22987"/>
                </a:moveTo>
                <a:lnTo>
                  <a:pt x="301510" y="22987"/>
                </a:lnTo>
                <a:lnTo>
                  <a:pt x="301472" y="112649"/>
                </a:lnTo>
                <a:lnTo>
                  <a:pt x="317550" y="112649"/>
                </a:lnTo>
                <a:lnTo>
                  <a:pt x="317576" y="22987"/>
                </a:lnTo>
                <a:close/>
              </a:path>
              <a:path w="423544" h="133350">
                <a:moveTo>
                  <a:pt x="422998" y="22987"/>
                </a:moveTo>
                <a:lnTo>
                  <a:pt x="399148" y="22987"/>
                </a:lnTo>
                <a:lnTo>
                  <a:pt x="399110" y="112649"/>
                </a:lnTo>
                <a:lnTo>
                  <a:pt x="422973" y="112649"/>
                </a:lnTo>
                <a:lnTo>
                  <a:pt x="422998" y="22987"/>
                </a:lnTo>
                <a:close/>
              </a:path>
              <a:path w="423544" h="133350">
                <a:moveTo>
                  <a:pt x="423011" y="0"/>
                </a:moveTo>
                <a:lnTo>
                  <a:pt x="50" y="0"/>
                </a:lnTo>
                <a:lnTo>
                  <a:pt x="50" y="22860"/>
                </a:lnTo>
                <a:lnTo>
                  <a:pt x="25" y="113030"/>
                </a:lnTo>
                <a:lnTo>
                  <a:pt x="0" y="133350"/>
                </a:lnTo>
                <a:lnTo>
                  <a:pt x="422973" y="133350"/>
                </a:lnTo>
                <a:lnTo>
                  <a:pt x="422973" y="113030"/>
                </a:lnTo>
                <a:lnTo>
                  <a:pt x="24625" y="113030"/>
                </a:lnTo>
                <a:lnTo>
                  <a:pt x="24625" y="22860"/>
                </a:lnTo>
                <a:lnTo>
                  <a:pt x="423011" y="22860"/>
                </a:lnTo>
                <a:lnTo>
                  <a:pt x="423011" y="0"/>
                </a:lnTo>
                <a:close/>
              </a:path>
            </a:pathLst>
          </a:custGeom>
          <a:solidFill>
            <a:srgbClr val="A0C6A2">
              <a:alpha val="33000"/>
            </a:srgbClr>
          </a:solidFill>
        </p:spPr>
        <p:txBody>
          <a:bodyPr wrap="square" lIns="0" tIns="0" rIns="0" bIns="0" rtlCol="0"/>
          <a:lstStyle/>
          <a:p>
            <a:endParaRPr/>
          </a:p>
        </p:txBody>
      </p:sp>
      <p:sp>
        <p:nvSpPr>
          <p:cNvPr id="6" name="object 6"/>
          <p:cNvSpPr/>
          <p:nvPr/>
        </p:nvSpPr>
        <p:spPr>
          <a:xfrm>
            <a:off x="1316863" y="5722645"/>
            <a:ext cx="651510" cy="105410"/>
          </a:xfrm>
          <a:custGeom>
            <a:avLst/>
            <a:gdLst/>
            <a:ahLst/>
            <a:cxnLst/>
            <a:rect l="l" t="t" r="r" b="b"/>
            <a:pathLst>
              <a:path w="651510" h="105410">
                <a:moveTo>
                  <a:pt x="650951" y="215"/>
                </a:moveTo>
                <a:lnTo>
                  <a:pt x="610146" y="203"/>
                </a:lnTo>
                <a:lnTo>
                  <a:pt x="610146" y="13601"/>
                </a:lnTo>
                <a:lnTo>
                  <a:pt x="610133" y="45910"/>
                </a:lnTo>
                <a:lnTo>
                  <a:pt x="610133" y="59309"/>
                </a:lnTo>
                <a:lnTo>
                  <a:pt x="610120" y="91617"/>
                </a:lnTo>
                <a:lnTo>
                  <a:pt x="526529" y="91617"/>
                </a:lnTo>
                <a:lnTo>
                  <a:pt x="526542" y="59309"/>
                </a:lnTo>
                <a:lnTo>
                  <a:pt x="610133" y="59309"/>
                </a:lnTo>
                <a:lnTo>
                  <a:pt x="610133" y="45910"/>
                </a:lnTo>
                <a:lnTo>
                  <a:pt x="526542" y="45910"/>
                </a:lnTo>
                <a:lnTo>
                  <a:pt x="526554" y="13601"/>
                </a:lnTo>
                <a:lnTo>
                  <a:pt x="610146" y="13601"/>
                </a:lnTo>
                <a:lnTo>
                  <a:pt x="610146" y="203"/>
                </a:lnTo>
                <a:lnTo>
                  <a:pt x="513168" y="177"/>
                </a:lnTo>
                <a:lnTo>
                  <a:pt x="513168" y="13601"/>
                </a:lnTo>
                <a:lnTo>
                  <a:pt x="513168" y="45910"/>
                </a:lnTo>
                <a:lnTo>
                  <a:pt x="513156" y="59309"/>
                </a:lnTo>
                <a:lnTo>
                  <a:pt x="513143" y="91617"/>
                </a:lnTo>
                <a:lnTo>
                  <a:pt x="429552" y="91617"/>
                </a:lnTo>
                <a:lnTo>
                  <a:pt x="429564" y="59309"/>
                </a:lnTo>
                <a:lnTo>
                  <a:pt x="513156" y="59309"/>
                </a:lnTo>
                <a:lnTo>
                  <a:pt x="513156" y="45910"/>
                </a:lnTo>
                <a:lnTo>
                  <a:pt x="429564" y="45910"/>
                </a:lnTo>
                <a:lnTo>
                  <a:pt x="429577" y="13601"/>
                </a:lnTo>
                <a:lnTo>
                  <a:pt x="513168" y="13601"/>
                </a:lnTo>
                <a:lnTo>
                  <a:pt x="513168" y="177"/>
                </a:lnTo>
                <a:lnTo>
                  <a:pt x="416204" y="139"/>
                </a:lnTo>
                <a:lnTo>
                  <a:pt x="416204" y="13601"/>
                </a:lnTo>
                <a:lnTo>
                  <a:pt x="416191" y="45910"/>
                </a:lnTo>
                <a:lnTo>
                  <a:pt x="416191" y="59309"/>
                </a:lnTo>
                <a:lnTo>
                  <a:pt x="416191" y="91617"/>
                </a:lnTo>
                <a:lnTo>
                  <a:pt x="332587" y="91617"/>
                </a:lnTo>
                <a:lnTo>
                  <a:pt x="332587" y="59309"/>
                </a:lnTo>
                <a:lnTo>
                  <a:pt x="416191" y="59309"/>
                </a:lnTo>
                <a:lnTo>
                  <a:pt x="416191" y="45910"/>
                </a:lnTo>
                <a:lnTo>
                  <a:pt x="332600" y="45910"/>
                </a:lnTo>
                <a:lnTo>
                  <a:pt x="332613" y="13601"/>
                </a:lnTo>
                <a:lnTo>
                  <a:pt x="416204" y="13601"/>
                </a:lnTo>
                <a:lnTo>
                  <a:pt x="416204" y="139"/>
                </a:lnTo>
                <a:lnTo>
                  <a:pt x="319239" y="114"/>
                </a:lnTo>
                <a:lnTo>
                  <a:pt x="319239" y="13601"/>
                </a:lnTo>
                <a:lnTo>
                  <a:pt x="319227" y="45910"/>
                </a:lnTo>
                <a:lnTo>
                  <a:pt x="319227" y="59309"/>
                </a:lnTo>
                <a:lnTo>
                  <a:pt x="319214" y="91617"/>
                </a:lnTo>
                <a:lnTo>
                  <a:pt x="235623" y="91617"/>
                </a:lnTo>
                <a:lnTo>
                  <a:pt x="235635" y="59309"/>
                </a:lnTo>
                <a:lnTo>
                  <a:pt x="319227" y="59309"/>
                </a:lnTo>
                <a:lnTo>
                  <a:pt x="319227" y="45910"/>
                </a:lnTo>
                <a:lnTo>
                  <a:pt x="235635" y="45910"/>
                </a:lnTo>
                <a:lnTo>
                  <a:pt x="235648" y="13601"/>
                </a:lnTo>
                <a:lnTo>
                  <a:pt x="319239" y="13601"/>
                </a:lnTo>
                <a:lnTo>
                  <a:pt x="319239" y="114"/>
                </a:lnTo>
                <a:lnTo>
                  <a:pt x="222275" y="76"/>
                </a:lnTo>
                <a:lnTo>
                  <a:pt x="222275" y="13601"/>
                </a:lnTo>
                <a:lnTo>
                  <a:pt x="222262" y="45910"/>
                </a:lnTo>
                <a:lnTo>
                  <a:pt x="222262" y="59309"/>
                </a:lnTo>
                <a:lnTo>
                  <a:pt x="222250" y="91617"/>
                </a:lnTo>
                <a:lnTo>
                  <a:pt x="138645" y="91617"/>
                </a:lnTo>
                <a:lnTo>
                  <a:pt x="138658" y="59309"/>
                </a:lnTo>
                <a:lnTo>
                  <a:pt x="222262" y="59309"/>
                </a:lnTo>
                <a:lnTo>
                  <a:pt x="222262" y="45910"/>
                </a:lnTo>
                <a:lnTo>
                  <a:pt x="138671" y="45910"/>
                </a:lnTo>
                <a:lnTo>
                  <a:pt x="138671" y="13601"/>
                </a:lnTo>
                <a:lnTo>
                  <a:pt x="222275" y="13601"/>
                </a:lnTo>
                <a:lnTo>
                  <a:pt x="222275" y="76"/>
                </a:lnTo>
                <a:lnTo>
                  <a:pt x="125298" y="50"/>
                </a:lnTo>
                <a:lnTo>
                  <a:pt x="125298" y="13601"/>
                </a:lnTo>
                <a:lnTo>
                  <a:pt x="125285" y="45910"/>
                </a:lnTo>
                <a:lnTo>
                  <a:pt x="125285" y="59309"/>
                </a:lnTo>
                <a:lnTo>
                  <a:pt x="125272" y="91617"/>
                </a:lnTo>
                <a:lnTo>
                  <a:pt x="41681" y="91617"/>
                </a:lnTo>
                <a:lnTo>
                  <a:pt x="41694" y="59309"/>
                </a:lnTo>
                <a:lnTo>
                  <a:pt x="125285" y="59309"/>
                </a:lnTo>
                <a:lnTo>
                  <a:pt x="125285" y="45910"/>
                </a:lnTo>
                <a:lnTo>
                  <a:pt x="41694" y="45910"/>
                </a:lnTo>
                <a:lnTo>
                  <a:pt x="41706" y="13601"/>
                </a:lnTo>
                <a:lnTo>
                  <a:pt x="125298" y="13601"/>
                </a:lnTo>
                <a:lnTo>
                  <a:pt x="125298" y="50"/>
                </a:lnTo>
                <a:lnTo>
                  <a:pt x="25" y="0"/>
                </a:lnTo>
                <a:lnTo>
                  <a:pt x="25" y="13601"/>
                </a:lnTo>
                <a:lnTo>
                  <a:pt x="28333" y="13601"/>
                </a:lnTo>
                <a:lnTo>
                  <a:pt x="28321" y="45910"/>
                </a:lnTo>
                <a:lnTo>
                  <a:pt x="12" y="45910"/>
                </a:lnTo>
                <a:lnTo>
                  <a:pt x="12" y="59309"/>
                </a:lnTo>
                <a:lnTo>
                  <a:pt x="28308" y="59309"/>
                </a:lnTo>
                <a:lnTo>
                  <a:pt x="28308" y="91617"/>
                </a:lnTo>
                <a:lnTo>
                  <a:pt x="0" y="91617"/>
                </a:lnTo>
                <a:lnTo>
                  <a:pt x="0" y="104775"/>
                </a:lnTo>
                <a:lnTo>
                  <a:pt x="650913" y="104990"/>
                </a:lnTo>
                <a:lnTo>
                  <a:pt x="650913" y="91617"/>
                </a:lnTo>
                <a:lnTo>
                  <a:pt x="623493" y="91617"/>
                </a:lnTo>
                <a:lnTo>
                  <a:pt x="623506" y="59309"/>
                </a:lnTo>
                <a:lnTo>
                  <a:pt x="650925" y="59309"/>
                </a:lnTo>
                <a:lnTo>
                  <a:pt x="650925" y="45910"/>
                </a:lnTo>
                <a:lnTo>
                  <a:pt x="623519" y="45910"/>
                </a:lnTo>
                <a:lnTo>
                  <a:pt x="623519" y="13601"/>
                </a:lnTo>
                <a:lnTo>
                  <a:pt x="650938" y="13601"/>
                </a:lnTo>
                <a:lnTo>
                  <a:pt x="650951" y="215"/>
                </a:lnTo>
                <a:close/>
              </a:path>
            </a:pathLst>
          </a:custGeom>
          <a:solidFill>
            <a:srgbClr val="A0C6A2">
              <a:alpha val="33000"/>
            </a:srgbClr>
          </a:solidFill>
        </p:spPr>
        <p:txBody>
          <a:bodyPr wrap="square" lIns="0" tIns="0" rIns="0" bIns="0" rtlCol="0"/>
          <a:lstStyle/>
          <a:p>
            <a:endParaRPr/>
          </a:p>
        </p:txBody>
      </p:sp>
      <p:sp>
        <p:nvSpPr>
          <p:cNvPr id="7" name="object 7"/>
          <p:cNvSpPr/>
          <p:nvPr/>
        </p:nvSpPr>
        <p:spPr>
          <a:xfrm>
            <a:off x="1237768" y="4974720"/>
            <a:ext cx="809625" cy="54610"/>
          </a:xfrm>
          <a:custGeom>
            <a:avLst/>
            <a:gdLst/>
            <a:ahLst/>
            <a:cxnLst/>
            <a:rect l="l" t="t" r="r" b="b"/>
            <a:pathLst>
              <a:path w="809625" h="54610">
                <a:moveTo>
                  <a:pt x="25" y="0"/>
                </a:moveTo>
                <a:lnTo>
                  <a:pt x="0" y="54330"/>
                </a:lnTo>
                <a:lnTo>
                  <a:pt x="809523" y="54609"/>
                </a:lnTo>
                <a:lnTo>
                  <a:pt x="809536" y="279"/>
                </a:lnTo>
                <a:lnTo>
                  <a:pt x="25" y="0"/>
                </a:lnTo>
                <a:close/>
              </a:path>
            </a:pathLst>
          </a:custGeom>
          <a:solidFill>
            <a:srgbClr val="A0C6A2">
              <a:alpha val="33000"/>
            </a:srgbClr>
          </a:solidFill>
        </p:spPr>
        <p:txBody>
          <a:bodyPr wrap="square" lIns="0" tIns="0" rIns="0" bIns="0" rtlCol="0"/>
          <a:lstStyle/>
          <a:p>
            <a:endParaRPr/>
          </a:p>
        </p:txBody>
      </p:sp>
      <p:sp>
        <p:nvSpPr>
          <p:cNvPr id="8" name="object 8"/>
          <p:cNvSpPr/>
          <p:nvPr/>
        </p:nvSpPr>
        <p:spPr>
          <a:xfrm>
            <a:off x="1154950" y="4373155"/>
            <a:ext cx="975360" cy="580390"/>
          </a:xfrm>
          <a:custGeom>
            <a:avLst/>
            <a:gdLst/>
            <a:ahLst/>
            <a:cxnLst/>
            <a:rect l="l" t="t" r="r" b="b"/>
            <a:pathLst>
              <a:path w="975360" h="580389">
                <a:moveTo>
                  <a:pt x="536536" y="398259"/>
                </a:moveTo>
                <a:lnTo>
                  <a:pt x="498894" y="398246"/>
                </a:lnTo>
                <a:lnTo>
                  <a:pt x="498906" y="380961"/>
                </a:lnTo>
                <a:lnTo>
                  <a:pt x="511162" y="378853"/>
                </a:lnTo>
                <a:lnTo>
                  <a:pt x="519950" y="373430"/>
                </a:lnTo>
                <a:lnTo>
                  <a:pt x="519963" y="360603"/>
                </a:lnTo>
                <a:lnTo>
                  <a:pt x="511175" y="355168"/>
                </a:lnTo>
                <a:lnTo>
                  <a:pt x="498906" y="353047"/>
                </a:lnTo>
                <a:lnTo>
                  <a:pt x="498919" y="339153"/>
                </a:lnTo>
                <a:lnTo>
                  <a:pt x="511175" y="337032"/>
                </a:lnTo>
                <a:lnTo>
                  <a:pt x="519963" y="331609"/>
                </a:lnTo>
                <a:lnTo>
                  <a:pt x="519976" y="318782"/>
                </a:lnTo>
                <a:lnTo>
                  <a:pt x="511187" y="313359"/>
                </a:lnTo>
                <a:lnTo>
                  <a:pt x="498919" y="311226"/>
                </a:lnTo>
                <a:lnTo>
                  <a:pt x="498932" y="297332"/>
                </a:lnTo>
                <a:lnTo>
                  <a:pt x="511200" y="295224"/>
                </a:lnTo>
                <a:lnTo>
                  <a:pt x="519976" y="289788"/>
                </a:lnTo>
                <a:lnTo>
                  <a:pt x="519976" y="276961"/>
                </a:lnTo>
                <a:lnTo>
                  <a:pt x="511200" y="271538"/>
                </a:lnTo>
                <a:lnTo>
                  <a:pt x="498944" y="269417"/>
                </a:lnTo>
                <a:lnTo>
                  <a:pt x="498944" y="255511"/>
                </a:lnTo>
                <a:lnTo>
                  <a:pt x="511213" y="253403"/>
                </a:lnTo>
                <a:lnTo>
                  <a:pt x="519988" y="247980"/>
                </a:lnTo>
                <a:lnTo>
                  <a:pt x="519988" y="235153"/>
                </a:lnTo>
                <a:lnTo>
                  <a:pt x="511213" y="229717"/>
                </a:lnTo>
                <a:lnTo>
                  <a:pt x="498957" y="227596"/>
                </a:lnTo>
                <a:lnTo>
                  <a:pt x="498957" y="213702"/>
                </a:lnTo>
                <a:lnTo>
                  <a:pt x="511225" y="211582"/>
                </a:lnTo>
                <a:lnTo>
                  <a:pt x="520001" y="206159"/>
                </a:lnTo>
                <a:lnTo>
                  <a:pt x="520001" y="193332"/>
                </a:lnTo>
                <a:lnTo>
                  <a:pt x="511238" y="187896"/>
                </a:lnTo>
                <a:lnTo>
                  <a:pt x="498970" y="185775"/>
                </a:lnTo>
                <a:lnTo>
                  <a:pt x="498970" y="171881"/>
                </a:lnTo>
                <a:lnTo>
                  <a:pt x="511238" y="169760"/>
                </a:lnTo>
                <a:lnTo>
                  <a:pt x="520014" y="164338"/>
                </a:lnTo>
                <a:lnTo>
                  <a:pt x="520014" y="151511"/>
                </a:lnTo>
                <a:lnTo>
                  <a:pt x="511251" y="146075"/>
                </a:lnTo>
                <a:lnTo>
                  <a:pt x="498983" y="143954"/>
                </a:lnTo>
                <a:lnTo>
                  <a:pt x="498983" y="130060"/>
                </a:lnTo>
                <a:lnTo>
                  <a:pt x="511251" y="127939"/>
                </a:lnTo>
                <a:lnTo>
                  <a:pt x="520026" y="122529"/>
                </a:lnTo>
                <a:lnTo>
                  <a:pt x="520026" y="109689"/>
                </a:lnTo>
                <a:lnTo>
                  <a:pt x="511263" y="104267"/>
                </a:lnTo>
                <a:lnTo>
                  <a:pt x="498995" y="102158"/>
                </a:lnTo>
                <a:lnTo>
                  <a:pt x="499008" y="88239"/>
                </a:lnTo>
                <a:lnTo>
                  <a:pt x="511263" y="86131"/>
                </a:lnTo>
                <a:lnTo>
                  <a:pt x="520039" y="80708"/>
                </a:lnTo>
                <a:lnTo>
                  <a:pt x="520039" y="74295"/>
                </a:lnTo>
                <a:lnTo>
                  <a:pt x="518477" y="67919"/>
                </a:lnTo>
                <a:lnTo>
                  <a:pt x="514121" y="59982"/>
                </a:lnTo>
                <a:lnTo>
                  <a:pt x="507466" y="52844"/>
                </a:lnTo>
                <a:lnTo>
                  <a:pt x="499008" y="48882"/>
                </a:lnTo>
                <a:lnTo>
                  <a:pt x="499033" y="2667"/>
                </a:lnTo>
                <a:lnTo>
                  <a:pt x="493991" y="12"/>
                </a:lnTo>
                <a:lnTo>
                  <a:pt x="481545" y="0"/>
                </a:lnTo>
                <a:lnTo>
                  <a:pt x="476504" y="2667"/>
                </a:lnTo>
                <a:lnTo>
                  <a:pt x="476491" y="48869"/>
                </a:lnTo>
                <a:lnTo>
                  <a:pt x="468033" y="52832"/>
                </a:lnTo>
                <a:lnTo>
                  <a:pt x="461378" y="59956"/>
                </a:lnTo>
                <a:lnTo>
                  <a:pt x="457022" y="67894"/>
                </a:lnTo>
                <a:lnTo>
                  <a:pt x="455460" y="74269"/>
                </a:lnTo>
                <a:lnTo>
                  <a:pt x="455460" y="80670"/>
                </a:lnTo>
                <a:lnTo>
                  <a:pt x="464223" y="86106"/>
                </a:lnTo>
                <a:lnTo>
                  <a:pt x="476478" y="88226"/>
                </a:lnTo>
                <a:lnTo>
                  <a:pt x="476478" y="102146"/>
                </a:lnTo>
                <a:lnTo>
                  <a:pt x="464223" y="104267"/>
                </a:lnTo>
                <a:lnTo>
                  <a:pt x="455447" y="109677"/>
                </a:lnTo>
                <a:lnTo>
                  <a:pt x="455447" y="122491"/>
                </a:lnTo>
                <a:lnTo>
                  <a:pt x="464210" y="127927"/>
                </a:lnTo>
                <a:lnTo>
                  <a:pt x="476465" y="130048"/>
                </a:lnTo>
                <a:lnTo>
                  <a:pt x="476453" y="143954"/>
                </a:lnTo>
                <a:lnTo>
                  <a:pt x="464210" y="146075"/>
                </a:lnTo>
                <a:lnTo>
                  <a:pt x="455434" y="151498"/>
                </a:lnTo>
                <a:lnTo>
                  <a:pt x="455422" y="164312"/>
                </a:lnTo>
                <a:lnTo>
                  <a:pt x="464197" y="169748"/>
                </a:lnTo>
                <a:lnTo>
                  <a:pt x="476453" y="171869"/>
                </a:lnTo>
                <a:lnTo>
                  <a:pt x="476440" y="185775"/>
                </a:lnTo>
                <a:lnTo>
                  <a:pt x="464185" y="187883"/>
                </a:lnTo>
                <a:lnTo>
                  <a:pt x="455422" y="193306"/>
                </a:lnTo>
                <a:lnTo>
                  <a:pt x="455409" y="206133"/>
                </a:lnTo>
                <a:lnTo>
                  <a:pt x="464185" y="211556"/>
                </a:lnTo>
                <a:lnTo>
                  <a:pt x="476427" y="213690"/>
                </a:lnTo>
                <a:lnTo>
                  <a:pt x="476427" y="227584"/>
                </a:lnTo>
                <a:lnTo>
                  <a:pt x="464172" y="229704"/>
                </a:lnTo>
                <a:lnTo>
                  <a:pt x="455409" y="235127"/>
                </a:lnTo>
                <a:lnTo>
                  <a:pt x="455409" y="247954"/>
                </a:lnTo>
                <a:lnTo>
                  <a:pt x="464172" y="253377"/>
                </a:lnTo>
                <a:lnTo>
                  <a:pt x="476415" y="255511"/>
                </a:lnTo>
                <a:lnTo>
                  <a:pt x="476415" y="269405"/>
                </a:lnTo>
                <a:lnTo>
                  <a:pt x="464159" y="271526"/>
                </a:lnTo>
                <a:lnTo>
                  <a:pt x="455396" y="276948"/>
                </a:lnTo>
                <a:lnTo>
                  <a:pt x="455396" y="289763"/>
                </a:lnTo>
                <a:lnTo>
                  <a:pt x="464146" y="295198"/>
                </a:lnTo>
                <a:lnTo>
                  <a:pt x="476402" y="297319"/>
                </a:lnTo>
                <a:lnTo>
                  <a:pt x="476402" y="311226"/>
                </a:lnTo>
                <a:lnTo>
                  <a:pt x="464146" y="313334"/>
                </a:lnTo>
                <a:lnTo>
                  <a:pt x="455383" y="318757"/>
                </a:lnTo>
                <a:lnTo>
                  <a:pt x="455383" y="331584"/>
                </a:lnTo>
                <a:lnTo>
                  <a:pt x="464134" y="337019"/>
                </a:lnTo>
                <a:lnTo>
                  <a:pt x="476389" y="339140"/>
                </a:lnTo>
                <a:lnTo>
                  <a:pt x="476389" y="353047"/>
                </a:lnTo>
                <a:lnTo>
                  <a:pt x="464134" y="355155"/>
                </a:lnTo>
                <a:lnTo>
                  <a:pt x="455371" y="360578"/>
                </a:lnTo>
                <a:lnTo>
                  <a:pt x="455371" y="373405"/>
                </a:lnTo>
                <a:lnTo>
                  <a:pt x="464121" y="378828"/>
                </a:lnTo>
                <a:lnTo>
                  <a:pt x="476377" y="380949"/>
                </a:lnTo>
                <a:lnTo>
                  <a:pt x="476364" y="398233"/>
                </a:lnTo>
                <a:lnTo>
                  <a:pt x="438746" y="398221"/>
                </a:lnTo>
                <a:lnTo>
                  <a:pt x="438734" y="426631"/>
                </a:lnTo>
                <a:lnTo>
                  <a:pt x="536536" y="426631"/>
                </a:lnTo>
                <a:lnTo>
                  <a:pt x="536536" y="398259"/>
                </a:lnTo>
                <a:close/>
              </a:path>
              <a:path w="975360" h="580389">
                <a:moveTo>
                  <a:pt x="975220" y="545071"/>
                </a:moveTo>
                <a:lnTo>
                  <a:pt x="903490" y="535495"/>
                </a:lnTo>
                <a:lnTo>
                  <a:pt x="852932" y="525106"/>
                </a:lnTo>
                <a:lnTo>
                  <a:pt x="796544" y="512419"/>
                </a:lnTo>
                <a:lnTo>
                  <a:pt x="622134" y="471119"/>
                </a:lnTo>
                <a:lnTo>
                  <a:pt x="572173" y="459816"/>
                </a:lnTo>
                <a:lnTo>
                  <a:pt x="531253" y="451510"/>
                </a:lnTo>
                <a:lnTo>
                  <a:pt x="444017" y="451485"/>
                </a:lnTo>
                <a:lnTo>
                  <a:pt x="353123" y="467652"/>
                </a:lnTo>
                <a:lnTo>
                  <a:pt x="297078" y="477291"/>
                </a:lnTo>
                <a:lnTo>
                  <a:pt x="237947" y="487159"/>
                </a:lnTo>
                <a:lnTo>
                  <a:pt x="178689" y="496633"/>
                </a:lnTo>
                <a:lnTo>
                  <a:pt x="122288" y="505066"/>
                </a:lnTo>
                <a:lnTo>
                  <a:pt x="71729" y="511860"/>
                </a:lnTo>
                <a:lnTo>
                  <a:pt x="29972" y="516394"/>
                </a:lnTo>
                <a:lnTo>
                  <a:pt x="0" y="518033"/>
                </a:lnTo>
                <a:lnTo>
                  <a:pt x="6375" y="529780"/>
                </a:lnTo>
                <a:lnTo>
                  <a:pt x="54406" y="549452"/>
                </a:lnTo>
                <a:lnTo>
                  <a:pt x="94056" y="557415"/>
                </a:lnTo>
                <a:lnTo>
                  <a:pt x="142798" y="564121"/>
                </a:lnTo>
                <a:lnTo>
                  <a:pt x="199618" y="569595"/>
                </a:lnTo>
                <a:lnTo>
                  <a:pt x="263499" y="573849"/>
                </a:lnTo>
                <a:lnTo>
                  <a:pt x="333463" y="576884"/>
                </a:lnTo>
                <a:lnTo>
                  <a:pt x="408495" y="578700"/>
                </a:lnTo>
                <a:lnTo>
                  <a:pt x="487591" y="579323"/>
                </a:lnTo>
                <a:lnTo>
                  <a:pt x="641718" y="579767"/>
                </a:lnTo>
                <a:lnTo>
                  <a:pt x="711682" y="579767"/>
                </a:lnTo>
                <a:lnTo>
                  <a:pt x="775576" y="579196"/>
                </a:lnTo>
                <a:lnTo>
                  <a:pt x="832396" y="577710"/>
                </a:lnTo>
                <a:lnTo>
                  <a:pt x="881126" y="574979"/>
                </a:lnTo>
                <a:lnTo>
                  <a:pt x="920788" y="570687"/>
                </a:lnTo>
                <a:lnTo>
                  <a:pt x="968832" y="556069"/>
                </a:lnTo>
                <a:lnTo>
                  <a:pt x="975220" y="545071"/>
                </a:lnTo>
                <a:close/>
              </a:path>
            </a:pathLst>
          </a:custGeom>
          <a:solidFill>
            <a:srgbClr val="A0C6A2">
              <a:alpha val="33000"/>
            </a:srgbClr>
          </a:solidFill>
        </p:spPr>
        <p:txBody>
          <a:bodyPr wrap="square" lIns="0" tIns="0" rIns="0" bIns="0" rtlCol="0"/>
          <a:lstStyle/>
          <a:p>
            <a:endParaRPr/>
          </a:p>
        </p:txBody>
      </p:sp>
      <p:sp>
        <p:nvSpPr>
          <p:cNvPr id="9" name="object 9"/>
          <p:cNvSpPr/>
          <p:nvPr/>
        </p:nvSpPr>
        <p:spPr>
          <a:xfrm>
            <a:off x="1071168" y="5362384"/>
            <a:ext cx="1143000" cy="171450"/>
          </a:xfrm>
          <a:custGeom>
            <a:avLst/>
            <a:gdLst/>
            <a:ahLst/>
            <a:cxnLst/>
            <a:rect l="l" t="t" r="r" b="b"/>
            <a:pathLst>
              <a:path w="1143000" h="171450">
                <a:moveTo>
                  <a:pt x="1045451" y="123431"/>
                </a:moveTo>
                <a:lnTo>
                  <a:pt x="97053" y="123101"/>
                </a:lnTo>
                <a:lnTo>
                  <a:pt x="97028" y="170522"/>
                </a:lnTo>
                <a:lnTo>
                  <a:pt x="1045425" y="170840"/>
                </a:lnTo>
                <a:lnTo>
                  <a:pt x="1045451" y="123431"/>
                </a:lnTo>
                <a:close/>
              </a:path>
              <a:path w="1143000" h="171450">
                <a:moveTo>
                  <a:pt x="1142530" y="32956"/>
                </a:moveTo>
                <a:lnTo>
                  <a:pt x="1065364" y="26504"/>
                </a:lnTo>
                <a:lnTo>
                  <a:pt x="1011212" y="19367"/>
                </a:lnTo>
                <a:lnTo>
                  <a:pt x="950480" y="10401"/>
                </a:lnTo>
                <a:lnTo>
                  <a:pt x="886040" y="215"/>
                </a:lnTo>
                <a:lnTo>
                  <a:pt x="256514" y="0"/>
                </a:lnTo>
                <a:lnTo>
                  <a:pt x="192062" y="8953"/>
                </a:lnTo>
                <a:lnTo>
                  <a:pt x="131318" y="15036"/>
                </a:lnTo>
                <a:lnTo>
                  <a:pt x="77152" y="18757"/>
                </a:lnTo>
                <a:lnTo>
                  <a:pt x="32423" y="20612"/>
                </a:lnTo>
                <a:lnTo>
                  <a:pt x="0" y="21120"/>
                </a:lnTo>
                <a:lnTo>
                  <a:pt x="5207" y="32905"/>
                </a:lnTo>
                <a:lnTo>
                  <a:pt x="44881" y="54508"/>
                </a:lnTo>
                <a:lnTo>
                  <a:pt x="119011" y="72961"/>
                </a:lnTo>
                <a:lnTo>
                  <a:pt x="167297" y="80822"/>
                </a:lnTo>
                <a:lnTo>
                  <a:pt x="222161" y="87693"/>
                </a:lnTo>
                <a:lnTo>
                  <a:pt x="282917" y="93472"/>
                </a:lnTo>
                <a:lnTo>
                  <a:pt x="348881" y="98107"/>
                </a:lnTo>
                <a:lnTo>
                  <a:pt x="419379" y="101523"/>
                </a:lnTo>
                <a:lnTo>
                  <a:pt x="493725" y="103632"/>
                </a:lnTo>
                <a:lnTo>
                  <a:pt x="571246" y="104368"/>
                </a:lnTo>
                <a:lnTo>
                  <a:pt x="648754" y="103911"/>
                </a:lnTo>
                <a:lnTo>
                  <a:pt x="723099" y="102476"/>
                </a:lnTo>
                <a:lnTo>
                  <a:pt x="793597" y="100050"/>
                </a:lnTo>
                <a:lnTo>
                  <a:pt x="859574" y="96647"/>
                </a:lnTo>
                <a:lnTo>
                  <a:pt x="920318" y="92240"/>
                </a:lnTo>
                <a:lnTo>
                  <a:pt x="975182" y="86829"/>
                </a:lnTo>
                <a:lnTo>
                  <a:pt x="1023480" y="80416"/>
                </a:lnTo>
                <a:lnTo>
                  <a:pt x="1064514" y="72974"/>
                </a:lnTo>
                <a:lnTo>
                  <a:pt x="1122108" y="55041"/>
                </a:lnTo>
                <a:lnTo>
                  <a:pt x="1137310" y="44513"/>
                </a:lnTo>
                <a:lnTo>
                  <a:pt x="1142530" y="32956"/>
                </a:lnTo>
                <a:close/>
              </a:path>
            </a:pathLst>
          </a:custGeom>
          <a:solidFill>
            <a:srgbClr val="A0C6A2">
              <a:alpha val="33000"/>
            </a:srgbClr>
          </a:solidFill>
        </p:spPr>
        <p:txBody>
          <a:bodyPr wrap="square" lIns="0" tIns="0" rIns="0" bIns="0" rtlCol="0"/>
          <a:lstStyle/>
          <a:p>
            <a:endParaRPr/>
          </a:p>
        </p:txBody>
      </p:sp>
      <p:sp>
        <p:nvSpPr>
          <p:cNvPr id="10" name="object 10"/>
          <p:cNvSpPr/>
          <p:nvPr/>
        </p:nvSpPr>
        <p:spPr>
          <a:xfrm>
            <a:off x="1071029" y="5856338"/>
            <a:ext cx="1143000" cy="180975"/>
          </a:xfrm>
          <a:custGeom>
            <a:avLst/>
            <a:gdLst/>
            <a:ahLst/>
            <a:cxnLst/>
            <a:rect l="l" t="t" r="r" b="b"/>
            <a:pathLst>
              <a:path w="1143000" h="180975">
                <a:moveTo>
                  <a:pt x="1045451" y="132981"/>
                </a:moveTo>
                <a:lnTo>
                  <a:pt x="97053" y="132651"/>
                </a:lnTo>
                <a:lnTo>
                  <a:pt x="97040" y="180073"/>
                </a:lnTo>
                <a:lnTo>
                  <a:pt x="1045438" y="180390"/>
                </a:lnTo>
                <a:lnTo>
                  <a:pt x="1045451" y="132981"/>
                </a:lnTo>
                <a:close/>
              </a:path>
              <a:path w="1143000" h="180975">
                <a:moveTo>
                  <a:pt x="1142530" y="32943"/>
                </a:moveTo>
                <a:lnTo>
                  <a:pt x="1065377" y="26504"/>
                </a:lnTo>
                <a:lnTo>
                  <a:pt x="1011224" y="19367"/>
                </a:lnTo>
                <a:lnTo>
                  <a:pt x="950493" y="10401"/>
                </a:lnTo>
                <a:lnTo>
                  <a:pt x="886040" y="215"/>
                </a:lnTo>
                <a:lnTo>
                  <a:pt x="256527" y="0"/>
                </a:lnTo>
                <a:lnTo>
                  <a:pt x="192074" y="8953"/>
                </a:lnTo>
                <a:lnTo>
                  <a:pt x="131330" y="15036"/>
                </a:lnTo>
                <a:lnTo>
                  <a:pt x="77165" y="18757"/>
                </a:lnTo>
                <a:lnTo>
                  <a:pt x="32435" y="20624"/>
                </a:lnTo>
                <a:lnTo>
                  <a:pt x="0" y="21120"/>
                </a:lnTo>
                <a:lnTo>
                  <a:pt x="5207" y="32918"/>
                </a:lnTo>
                <a:lnTo>
                  <a:pt x="44881" y="54508"/>
                </a:lnTo>
                <a:lnTo>
                  <a:pt x="119024" y="72961"/>
                </a:lnTo>
                <a:lnTo>
                  <a:pt x="167309" y="80835"/>
                </a:lnTo>
                <a:lnTo>
                  <a:pt x="222173" y="87693"/>
                </a:lnTo>
                <a:lnTo>
                  <a:pt x="282930" y="93484"/>
                </a:lnTo>
                <a:lnTo>
                  <a:pt x="348894" y="98120"/>
                </a:lnTo>
                <a:lnTo>
                  <a:pt x="419379" y="101523"/>
                </a:lnTo>
                <a:lnTo>
                  <a:pt x="493737" y="103632"/>
                </a:lnTo>
                <a:lnTo>
                  <a:pt x="571246" y="104368"/>
                </a:lnTo>
                <a:lnTo>
                  <a:pt x="648766" y="103911"/>
                </a:lnTo>
                <a:lnTo>
                  <a:pt x="723112" y="102476"/>
                </a:lnTo>
                <a:lnTo>
                  <a:pt x="793610" y="100050"/>
                </a:lnTo>
                <a:lnTo>
                  <a:pt x="859574" y="96647"/>
                </a:lnTo>
                <a:lnTo>
                  <a:pt x="920330" y="92240"/>
                </a:lnTo>
                <a:lnTo>
                  <a:pt x="975194" y="86829"/>
                </a:lnTo>
                <a:lnTo>
                  <a:pt x="1023493" y="80416"/>
                </a:lnTo>
                <a:lnTo>
                  <a:pt x="1064526" y="72974"/>
                </a:lnTo>
                <a:lnTo>
                  <a:pt x="1122121" y="55041"/>
                </a:lnTo>
                <a:lnTo>
                  <a:pt x="1137310" y="44513"/>
                </a:lnTo>
                <a:lnTo>
                  <a:pt x="1142530" y="32943"/>
                </a:lnTo>
                <a:close/>
              </a:path>
            </a:pathLst>
          </a:custGeom>
          <a:solidFill>
            <a:srgbClr val="A0C6A2">
              <a:alpha val="33000"/>
            </a:srgbClr>
          </a:solidFill>
        </p:spPr>
        <p:txBody>
          <a:bodyPr wrap="square" lIns="0" tIns="0" rIns="0" bIns="0" rtlCol="0"/>
          <a:lstStyle/>
          <a:p>
            <a:endParaRPr/>
          </a:p>
        </p:txBody>
      </p:sp>
      <p:sp>
        <p:nvSpPr>
          <p:cNvPr id="11" name="object 11"/>
          <p:cNvSpPr/>
          <p:nvPr/>
        </p:nvSpPr>
        <p:spPr>
          <a:xfrm>
            <a:off x="1316990" y="5053291"/>
            <a:ext cx="651510" cy="283845"/>
          </a:xfrm>
          <a:custGeom>
            <a:avLst/>
            <a:gdLst/>
            <a:ahLst/>
            <a:cxnLst/>
            <a:rect l="l" t="t" r="r" b="b"/>
            <a:pathLst>
              <a:path w="651510" h="283845">
                <a:moveTo>
                  <a:pt x="236651" y="33147"/>
                </a:moveTo>
                <a:lnTo>
                  <a:pt x="220573" y="33147"/>
                </a:lnTo>
                <a:lnTo>
                  <a:pt x="220535" y="122809"/>
                </a:lnTo>
                <a:lnTo>
                  <a:pt x="236626" y="122809"/>
                </a:lnTo>
                <a:lnTo>
                  <a:pt x="236651" y="33147"/>
                </a:lnTo>
                <a:close/>
              </a:path>
              <a:path w="651510" h="283845">
                <a:moveTo>
                  <a:pt x="334302" y="33147"/>
                </a:moveTo>
                <a:lnTo>
                  <a:pt x="318211" y="33147"/>
                </a:lnTo>
                <a:lnTo>
                  <a:pt x="318173" y="122809"/>
                </a:lnTo>
                <a:lnTo>
                  <a:pt x="334264" y="122809"/>
                </a:lnTo>
                <a:lnTo>
                  <a:pt x="334302" y="33147"/>
                </a:lnTo>
                <a:close/>
              </a:path>
              <a:path w="651510" h="283845">
                <a:moveTo>
                  <a:pt x="431939" y="33147"/>
                </a:moveTo>
                <a:lnTo>
                  <a:pt x="415861" y="33147"/>
                </a:lnTo>
                <a:lnTo>
                  <a:pt x="415836" y="122809"/>
                </a:lnTo>
                <a:lnTo>
                  <a:pt x="431901" y="122809"/>
                </a:lnTo>
                <a:lnTo>
                  <a:pt x="431939" y="33147"/>
                </a:lnTo>
                <a:close/>
              </a:path>
              <a:path w="651510" h="283845">
                <a:moveTo>
                  <a:pt x="537019" y="33147"/>
                </a:moveTo>
                <a:lnTo>
                  <a:pt x="513499" y="33147"/>
                </a:lnTo>
                <a:lnTo>
                  <a:pt x="513473" y="122809"/>
                </a:lnTo>
                <a:lnTo>
                  <a:pt x="536981" y="122809"/>
                </a:lnTo>
                <a:lnTo>
                  <a:pt x="537019" y="33147"/>
                </a:lnTo>
                <a:close/>
              </a:path>
              <a:path w="651510" h="283845">
                <a:moveTo>
                  <a:pt x="537019" y="1270"/>
                </a:moveTo>
                <a:lnTo>
                  <a:pt x="360794" y="1270"/>
                </a:lnTo>
                <a:lnTo>
                  <a:pt x="360794" y="0"/>
                </a:lnTo>
                <a:lnTo>
                  <a:pt x="114046" y="0"/>
                </a:lnTo>
                <a:lnTo>
                  <a:pt x="114046" y="1270"/>
                </a:lnTo>
                <a:lnTo>
                  <a:pt x="114046" y="33020"/>
                </a:lnTo>
                <a:lnTo>
                  <a:pt x="114020" y="123190"/>
                </a:lnTo>
                <a:lnTo>
                  <a:pt x="113995" y="153670"/>
                </a:lnTo>
                <a:lnTo>
                  <a:pt x="536981" y="153670"/>
                </a:lnTo>
                <a:lnTo>
                  <a:pt x="536981" y="123190"/>
                </a:lnTo>
                <a:lnTo>
                  <a:pt x="138988" y="123190"/>
                </a:lnTo>
                <a:lnTo>
                  <a:pt x="138988" y="33020"/>
                </a:lnTo>
                <a:lnTo>
                  <a:pt x="537019" y="33020"/>
                </a:lnTo>
                <a:lnTo>
                  <a:pt x="537019" y="1270"/>
                </a:lnTo>
                <a:close/>
              </a:path>
              <a:path w="651510" h="283845">
                <a:moveTo>
                  <a:pt x="650951" y="179031"/>
                </a:moveTo>
                <a:lnTo>
                  <a:pt x="610146" y="179019"/>
                </a:lnTo>
                <a:lnTo>
                  <a:pt x="610146" y="192417"/>
                </a:lnTo>
                <a:lnTo>
                  <a:pt x="610133" y="224739"/>
                </a:lnTo>
                <a:lnTo>
                  <a:pt x="610133" y="238125"/>
                </a:lnTo>
                <a:lnTo>
                  <a:pt x="610120" y="270433"/>
                </a:lnTo>
                <a:lnTo>
                  <a:pt x="526529" y="270433"/>
                </a:lnTo>
                <a:lnTo>
                  <a:pt x="526542" y="238125"/>
                </a:lnTo>
                <a:lnTo>
                  <a:pt x="610133" y="238125"/>
                </a:lnTo>
                <a:lnTo>
                  <a:pt x="610133" y="224739"/>
                </a:lnTo>
                <a:lnTo>
                  <a:pt x="526542" y="224739"/>
                </a:lnTo>
                <a:lnTo>
                  <a:pt x="526554" y="192417"/>
                </a:lnTo>
                <a:lnTo>
                  <a:pt x="610146" y="192417"/>
                </a:lnTo>
                <a:lnTo>
                  <a:pt x="610146" y="179019"/>
                </a:lnTo>
                <a:lnTo>
                  <a:pt x="513181" y="178993"/>
                </a:lnTo>
                <a:lnTo>
                  <a:pt x="513181" y="192417"/>
                </a:lnTo>
                <a:lnTo>
                  <a:pt x="513168" y="224739"/>
                </a:lnTo>
                <a:lnTo>
                  <a:pt x="513168" y="238125"/>
                </a:lnTo>
                <a:lnTo>
                  <a:pt x="513156" y="270433"/>
                </a:lnTo>
                <a:lnTo>
                  <a:pt x="429564" y="270433"/>
                </a:lnTo>
                <a:lnTo>
                  <a:pt x="429564" y="238125"/>
                </a:lnTo>
                <a:lnTo>
                  <a:pt x="513168" y="238125"/>
                </a:lnTo>
                <a:lnTo>
                  <a:pt x="513168" y="224739"/>
                </a:lnTo>
                <a:lnTo>
                  <a:pt x="429577" y="224739"/>
                </a:lnTo>
                <a:lnTo>
                  <a:pt x="429590" y="192417"/>
                </a:lnTo>
                <a:lnTo>
                  <a:pt x="513181" y="192417"/>
                </a:lnTo>
                <a:lnTo>
                  <a:pt x="513181" y="178993"/>
                </a:lnTo>
                <a:lnTo>
                  <a:pt x="416204" y="178955"/>
                </a:lnTo>
                <a:lnTo>
                  <a:pt x="416204" y="192417"/>
                </a:lnTo>
                <a:lnTo>
                  <a:pt x="416191" y="224739"/>
                </a:lnTo>
                <a:lnTo>
                  <a:pt x="416191" y="238125"/>
                </a:lnTo>
                <a:lnTo>
                  <a:pt x="416191" y="270433"/>
                </a:lnTo>
                <a:lnTo>
                  <a:pt x="332587" y="270433"/>
                </a:lnTo>
                <a:lnTo>
                  <a:pt x="332600" y="238125"/>
                </a:lnTo>
                <a:lnTo>
                  <a:pt x="416191" y="238125"/>
                </a:lnTo>
                <a:lnTo>
                  <a:pt x="416191" y="224739"/>
                </a:lnTo>
                <a:lnTo>
                  <a:pt x="332600" y="224739"/>
                </a:lnTo>
                <a:lnTo>
                  <a:pt x="332613" y="192417"/>
                </a:lnTo>
                <a:lnTo>
                  <a:pt x="416204" y="192417"/>
                </a:lnTo>
                <a:lnTo>
                  <a:pt x="416204" y="178955"/>
                </a:lnTo>
                <a:lnTo>
                  <a:pt x="319252" y="178930"/>
                </a:lnTo>
                <a:lnTo>
                  <a:pt x="319252" y="192417"/>
                </a:lnTo>
                <a:lnTo>
                  <a:pt x="319239" y="224739"/>
                </a:lnTo>
                <a:lnTo>
                  <a:pt x="319227" y="238125"/>
                </a:lnTo>
                <a:lnTo>
                  <a:pt x="319214" y="270433"/>
                </a:lnTo>
                <a:lnTo>
                  <a:pt x="235623" y="270433"/>
                </a:lnTo>
                <a:lnTo>
                  <a:pt x="235635" y="238125"/>
                </a:lnTo>
                <a:lnTo>
                  <a:pt x="319227" y="238125"/>
                </a:lnTo>
                <a:lnTo>
                  <a:pt x="319227" y="224739"/>
                </a:lnTo>
                <a:lnTo>
                  <a:pt x="235635" y="224739"/>
                </a:lnTo>
                <a:lnTo>
                  <a:pt x="235661" y="192417"/>
                </a:lnTo>
                <a:lnTo>
                  <a:pt x="319252" y="192417"/>
                </a:lnTo>
                <a:lnTo>
                  <a:pt x="319252" y="178930"/>
                </a:lnTo>
                <a:lnTo>
                  <a:pt x="222275" y="178892"/>
                </a:lnTo>
                <a:lnTo>
                  <a:pt x="222275" y="192417"/>
                </a:lnTo>
                <a:lnTo>
                  <a:pt x="222262" y="224739"/>
                </a:lnTo>
                <a:lnTo>
                  <a:pt x="222262" y="238125"/>
                </a:lnTo>
                <a:lnTo>
                  <a:pt x="222250" y="270433"/>
                </a:lnTo>
                <a:lnTo>
                  <a:pt x="138658" y="270433"/>
                </a:lnTo>
                <a:lnTo>
                  <a:pt x="138671" y="238125"/>
                </a:lnTo>
                <a:lnTo>
                  <a:pt x="222262" y="238125"/>
                </a:lnTo>
                <a:lnTo>
                  <a:pt x="222262" y="224739"/>
                </a:lnTo>
                <a:lnTo>
                  <a:pt x="138671" y="224739"/>
                </a:lnTo>
                <a:lnTo>
                  <a:pt x="138684" y="192417"/>
                </a:lnTo>
                <a:lnTo>
                  <a:pt x="222275" y="192417"/>
                </a:lnTo>
                <a:lnTo>
                  <a:pt x="222275" y="178892"/>
                </a:lnTo>
                <a:lnTo>
                  <a:pt x="125298" y="178866"/>
                </a:lnTo>
                <a:lnTo>
                  <a:pt x="125298" y="192417"/>
                </a:lnTo>
                <a:lnTo>
                  <a:pt x="125298" y="224739"/>
                </a:lnTo>
                <a:lnTo>
                  <a:pt x="125285" y="238125"/>
                </a:lnTo>
                <a:lnTo>
                  <a:pt x="125272" y="270433"/>
                </a:lnTo>
                <a:lnTo>
                  <a:pt x="41681" y="270433"/>
                </a:lnTo>
                <a:lnTo>
                  <a:pt x="41694" y="238125"/>
                </a:lnTo>
                <a:lnTo>
                  <a:pt x="125285" y="238125"/>
                </a:lnTo>
                <a:lnTo>
                  <a:pt x="125285" y="224739"/>
                </a:lnTo>
                <a:lnTo>
                  <a:pt x="41706" y="224739"/>
                </a:lnTo>
                <a:lnTo>
                  <a:pt x="41706" y="192417"/>
                </a:lnTo>
                <a:lnTo>
                  <a:pt x="125298" y="192417"/>
                </a:lnTo>
                <a:lnTo>
                  <a:pt x="125298" y="178866"/>
                </a:lnTo>
                <a:lnTo>
                  <a:pt x="38" y="178816"/>
                </a:lnTo>
                <a:lnTo>
                  <a:pt x="25" y="192417"/>
                </a:lnTo>
                <a:lnTo>
                  <a:pt x="28333" y="192417"/>
                </a:lnTo>
                <a:lnTo>
                  <a:pt x="28321" y="224739"/>
                </a:lnTo>
                <a:lnTo>
                  <a:pt x="12" y="224739"/>
                </a:lnTo>
                <a:lnTo>
                  <a:pt x="12" y="238125"/>
                </a:lnTo>
                <a:lnTo>
                  <a:pt x="28321" y="238125"/>
                </a:lnTo>
                <a:lnTo>
                  <a:pt x="28308" y="270433"/>
                </a:lnTo>
                <a:lnTo>
                  <a:pt x="0" y="270433"/>
                </a:lnTo>
                <a:lnTo>
                  <a:pt x="0" y="283603"/>
                </a:lnTo>
                <a:lnTo>
                  <a:pt x="650913" y="283819"/>
                </a:lnTo>
                <a:lnTo>
                  <a:pt x="650913" y="270433"/>
                </a:lnTo>
                <a:lnTo>
                  <a:pt x="623506" y="270433"/>
                </a:lnTo>
                <a:lnTo>
                  <a:pt x="623519" y="238125"/>
                </a:lnTo>
                <a:lnTo>
                  <a:pt x="650925" y="238125"/>
                </a:lnTo>
                <a:lnTo>
                  <a:pt x="650938" y="224739"/>
                </a:lnTo>
                <a:lnTo>
                  <a:pt x="623519" y="224739"/>
                </a:lnTo>
                <a:lnTo>
                  <a:pt x="623531" y="192417"/>
                </a:lnTo>
                <a:lnTo>
                  <a:pt x="650951" y="192417"/>
                </a:lnTo>
                <a:lnTo>
                  <a:pt x="650951" y="179031"/>
                </a:lnTo>
                <a:close/>
              </a:path>
            </a:pathLst>
          </a:custGeom>
          <a:solidFill>
            <a:srgbClr val="A0C6A2">
              <a:alpha val="33000"/>
            </a:srgbClr>
          </a:solidFill>
        </p:spPr>
        <p:txBody>
          <a:bodyPr wrap="square" lIns="0" tIns="0" rIns="0" bIns="0" rtlCol="0"/>
          <a:lstStyle/>
          <a:p>
            <a:endParaRPr/>
          </a:p>
        </p:txBody>
      </p:sp>
      <p:sp>
        <p:nvSpPr>
          <p:cNvPr id="12" name="object 12"/>
          <p:cNvSpPr/>
          <p:nvPr/>
        </p:nvSpPr>
        <p:spPr>
          <a:xfrm>
            <a:off x="9262821" y="6652018"/>
            <a:ext cx="333375" cy="76835"/>
          </a:xfrm>
          <a:custGeom>
            <a:avLst/>
            <a:gdLst/>
            <a:ahLst/>
            <a:cxnLst/>
            <a:rect l="l" t="t" r="r" b="b"/>
            <a:pathLst>
              <a:path w="333375" h="76834">
                <a:moveTo>
                  <a:pt x="132880" y="0"/>
                </a:moveTo>
                <a:lnTo>
                  <a:pt x="52806" y="0"/>
                </a:lnTo>
                <a:lnTo>
                  <a:pt x="52793" y="47726"/>
                </a:lnTo>
                <a:lnTo>
                  <a:pt x="132867" y="47726"/>
                </a:lnTo>
                <a:lnTo>
                  <a:pt x="132880" y="0"/>
                </a:lnTo>
                <a:close/>
              </a:path>
              <a:path w="333375" h="76834">
                <a:moveTo>
                  <a:pt x="215836" y="0"/>
                </a:moveTo>
                <a:lnTo>
                  <a:pt x="138658" y="0"/>
                </a:lnTo>
                <a:lnTo>
                  <a:pt x="138645" y="47726"/>
                </a:lnTo>
                <a:lnTo>
                  <a:pt x="215823" y="47726"/>
                </a:lnTo>
                <a:lnTo>
                  <a:pt x="215836" y="0"/>
                </a:lnTo>
                <a:close/>
              </a:path>
              <a:path w="333375" h="76834">
                <a:moveTo>
                  <a:pt x="286829" y="12"/>
                </a:moveTo>
                <a:lnTo>
                  <a:pt x="221615" y="12"/>
                </a:lnTo>
                <a:lnTo>
                  <a:pt x="221615" y="47726"/>
                </a:lnTo>
                <a:lnTo>
                  <a:pt x="286829" y="47726"/>
                </a:lnTo>
                <a:lnTo>
                  <a:pt x="286829" y="12"/>
                </a:lnTo>
                <a:close/>
              </a:path>
              <a:path w="333375" h="76834">
                <a:moveTo>
                  <a:pt x="333095" y="57645"/>
                </a:moveTo>
                <a:lnTo>
                  <a:pt x="0" y="57632"/>
                </a:lnTo>
                <a:lnTo>
                  <a:pt x="0" y="76225"/>
                </a:lnTo>
                <a:lnTo>
                  <a:pt x="333095" y="76225"/>
                </a:lnTo>
                <a:lnTo>
                  <a:pt x="333095" y="57645"/>
                </a:lnTo>
                <a:close/>
              </a:path>
            </a:pathLst>
          </a:custGeom>
          <a:solidFill>
            <a:srgbClr val="A0C6A2">
              <a:alpha val="33000"/>
            </a:srgbClr>
          </a:solidFill>
        </p:spPr>
        <p:txBody>
          <a:bodyPr wrap="square" lIns="0" tIns="0" rIns="0" bIns="0" rtlCol="0"/>
          <a:lstStyle/>
          <a:p>
            <a:endParaRPr/>
          </a:p>
        </p:txBody>
      </p:sp>
      <p:sp>
        <p:nvSpPr>
          <p:cNvPr id="13" name="object 13"/>
          <p:cNvSpPr/>
          <p:nvPr/>
        </p:nvSpPr>
        <p:spPr>
          <a:xfrm>
            <a:off x="9191460" y="6512014"/>
            <a:ext cx="472440" cy="129539"/>
          </a:xfrm>
          <a:custGeom>
            <a:avLst/>
            <a:gdLst/>
            <a:ahLst/>
            <a:cxnLst/>
            <a:rect l="l" t="t" r="r" b="b"/>
            <a:pathLst>
              <a:path w="472440" h="129540">
                <a:moveTo>
                  <a:pt x="357759" y="0"/>
                </a:moveTo>
                <a:lnTo>
                  <a:pt x="117106" y="0"/>
                </a:lnTo>
                <a:lnTo>
                  <a:pt x="117106" y="13423"/>
                </a:lnTo>
                <a:lnTo>
                  <a:pt x="357746" y="13436"/>
                </a:lnTo>
                <a:lnTo>
                  <a:pt x="357759" y="0"/>
                </a:lnTo>
                <a:close/>
              </a:path>
              <a:path w="472440" h="129540">
                <a:moveTo>
                  <a:pt x="461911" y="78105"/>
                </a:moveTo>
                <a:lnTo>
                  <a:pt x="422046" y="64985"/>
                </a:lnTo>
                <a:lnTo>
                  <a:pt x="397256" y="54940"/>
                </a:lnTo>
                <a:lnTo>
                  <a:pt x="377190" y="42862"/>
                </a:lnTo>
                <a:lnTo>
                  <a:pt x="351497" y="23647"/>
                </a:lnTo>
                <a:lnTo>
                  <a:pt x="124167" y="23647"/>
                </a:lnTo>
                <a:lnTo>
                  <a:pt x="88925" y="45923"/>
                </a:lnTo>
                <a:lnTo>
                  <a:pt x="52971" y="63106"/>
                </a:lnTo>
                <a:lnTo>
                  <a:pt x="24993" y="74180"/>
                </a:lnTo>
                <a:lnTo>
                  <a:pt x="13741" y="78092"/>
                </a:lnTo>
                <a:lnTo>
                  <a:pt x="461911" y="78105"/>
                </a:lnTo>
                <a:close/>
              </a:path>
              <a:path w="472440" h="129540">
                <a:moveTo>
                  <a:pt x="467194" y="103505"/>
                </a:moveTo>
                <a:lnTo>
                  <a:pt x="9410" y="103492"/>
                </a:lnTo>
                <a:lnTo>
                  <a:pt x="82169" y="129273"/>
                </a:lnTo>
                <a:lnTo>
                  <a:pt x="394423" y="129286"/>
                </a:lnTo>
                <a:lnTo>
                  <a:pt x="467194" y="103505"/>
                </a:lnTo>
                <a:close/>
              </a:path>
              <a:path w="472440" h="129540">
                <a:moveTo>
                  <a:pt x="472351" y="87172"/>
                </a:moveTo>
                <a:lnTo>
                  <a:pt x="470039" y="84874"/>
                </a:lnTo>
                <a:lnTo>
                  <a:pt x="2286" y="84861"/>
                </a:lnTo>
                <a:lnTo>
                  <a:pt x="0" y="87160"/>
                </a:lnTo>
                <a:lnTo>
                  <a:pt x="0" y="92837"/>
                </a:lnTo>
                <a:lnTo>
                  <a:pt x="2286" y="95148"/>
                </a:lnTo>
                <a:lnTo>
                  <a:pt x="5130" y="95148"/>
                </a:lnTo>
                <a:lnTo>
                  <a:pt x="470039" y="95161"/>
                </a:lnTo>
                <a:lnTo>
                  <a:pt x="472351" y="92849"/>
                </a:lnTo>
                <a:lnTo>
                  <a:pt x="472351" y="87172"/>
                </a:lnTo>
                <a:close/>
              </a:path>
            </a:pathLst>
          </a:custGeom>
          <a:solidFill>
            <a:srgbClr val="A0C6A2">
              <a:alpha val="33000"/>
            </a:srgbClr>
          </a:solidFill>
        </p:spPr>
        <p:txBody>
          <a:bodyPr wrap="square" lIns="0" tIns="0" rIns="0" bIns="0" rtlCol="0"/>
          <a:lstStyle/>
          <a:p>
            <a:endParaRPr/>
          </a:p>
        </p:txBody>
      </p:sp>
      <p:sp>
        <p:nvSpPr>
          <p:cNvPr id="14" name="object 14"/>
          <p:cNvSpPr/>
          <p:nvPr/>
        </p:nvSpPr>
        <p:spPr>
          <a:xfrm>
            <a:off x="9253944" y="6271234"/>
            <a:ext cx="347980" cy="231775"/>
          </a:xfrm>
          <a:custGeom>
            <a:avLst/>
            <a:gdLst/>
            <a:ahLst/>
            <a:cxnLst/>
            <a:rect l="l" t="t" r="r" b="b"/>
            <a:pathLst>
              <a:path w="347979" h="231775">
                <a:moveTo>
                  <a:pt x="150634" y="190944"/>
                </a:moveTo>
                <a:lnTo>
                  <a:pt x="92773" y="190944"/>
                </a:lnTo>
                <a:lnTo>
                  <a:pt x="92773" y="231584"/>
                </a:lnTo>
                <a:lnTo>
                  <a:pt x="150634" y="231584"/>
                </a:lnTo>
                <a:lnTo>
                  <a:pt x="150634" y="190944"/>
                </a:lnTo>
                <a:close/>
              </a:path>
              <a:path w="347979" h="231775">
                <a:moveTo>
                  <a:pt x="189636" y="6527"/>
                </a:moveTo>
                <a:lnTo>
                  <a:pt x="183108" y="0"/>
                </a:lnTo>
                <a:lnTo>
                  <a:pt x="166992" y="0"/>
                </a:lnTo>
                <a:lnTo>
                  <a:pt x="160464" y="6527"/>
                </a:lnTo>
                <a:lnTo>
                  <a:pt x="160464" y="20599"/>
                </a:lnTo>
                <a:lnTo>
                  <a:pt x="164122" y="25768"/>
                </a:lnTo>
                <a:lnTo>
                  <a:pt x="169329" y="27990"/>
                </a:lnTo>
                <a:lnTo>
                  <a:pt x="166954" y="29768"/>
                </a:lnTo>
                <a:lnTo>
                  <a:pt x="165328" y="32461"/>
                </a:lnTo>
                <a:lnTo>
                  <a:pt x="165328" y="37261"/>
                </a:lnTo>
                <a:lnTo>
                  <a:pt x="184772" y="37261"/>
                </a:lnTo>
                <a:lnTo>
                  <a:pt x="184772" y="32461"/>
                </a:lnTo>
                <a:lnTo>
                  <a:pt x="183134" y="29768"/>
                </a:lnTo>
                <a:lnTo>
                  <a:pt x="180771" y="27990"/>
                </a:lnTo>
                <a:lnTo>
                  <a:pt x="185991" y="25768"/>
                </a:lnTo>
                <a:lnTo>
                  <a:pt x="189636" y="20599"/>
                </a:lnTo>
                <a:lnTo>
                  <a:pt x="189636" y="6527"/>
                </a:lnTo>
                <a:close/>
              </a:path>
              <a:path w="347979" h="231775">
                <a:moveTo>
                  <a:pt x="210566" y="190944"/>
                </a:moveTo>
                <a:lnTo>
                  <a:pt x="154800" y="190944"/>
                </a:lnTo>
                <a:lnTo>
                  <a:pt x="154800" y="231584"/>
                </a:lnTo>
                <a:lnTo>
                  <a:pt x="210566" y="231584"/>
                </a:lnTo>
                <a:lnTo>
                  <a:pt x="210566" y="190944"/>
                </a:lnTo>
                <a:close/>
              </a:path>
              <a:path w="347979" h="231775">
                <a:moveTo>
                  <a:pt x="261848" y="190944"/>
                </a:moveTo>
                <a:lnTo>
                  <a:pt x="214731" y="190944"/>
                </a:lnTo>
                <a:lnTo>
                  <a:pt x="214731" y="231584"/>
                </a:lnTo>
                <a:lnTo>
                  <a:pt x="261848" y="231584"/>
                </a:lnTo>
                <a:lnTo>
                  <a:pt x="261848" y="190944"/>
                </a:lnTo>
                <a:close/>
              </a:path>
              <a:path w="347979" h="231775">
                <a:moveTo>
                  <a:pt x="343750" y="165125"/>
                </a:moveTo>
                <a:lnTo>
                  <a:pt x="272288" y="129946"/>
                </a:lnTo>
                <a:lnTo>
                  <a:pt x="231927" y="105689"/>
                </a:lnTo>
                <a:lnTo>
                  <a:pt x="207759" y="81064"/>
                </a:lnTo>
                <a:lnTo>
                  <a:pt x="184886" y="44780"/>
                </a:lnTo>
                <a:lnTo>
                  <a:pt x="164934" y="44780"/>
                </a:lnTo>
                <a:lnTo>
                  <a:pt x="124828" y="89382"/>
                </a:lnTo>
                <a:lnTo>
                  <a:pt x="71907" y="127876"/>
                </a:lnTo>
                <a:lnTo>
                  <a:pt x="25793" y="154914"/>
                </a:lnTo>
                <a:lnTo>
                  <a:pt x="6057" y="165112"/>
                </a:lnTo>
                <a:lnTo>
                  <a:pt x="343750" y="165125"/>
                </a:lnTo>
                <a:close/>
              </a:path>
              <a:path w="347979" h="231775">
                <a:moveTo>
                  <a:pt x="347383" y="173634"/>
                </a:moveTo>
                <a:lnTo>
                  <a:pt x="345694" y="171932"/>
                </a:lnTo>
                <a:lnTo>
                  <a:pt x="1701" y="171932"/>
                </a:lnTo>
                <a:lnTo>
                  <a:pt x="0" y="173621"/>
                </a:lnTo>
                <a:lnTo>
                  <a:pt x="0" y="177800"/>
                </a:lnTo>
                <a:lnTo>
                  <a:pt x="1701" y="179489"/>
                </a:lnTo>
                <a:lnTo>
                  <a:pt x="3784" y="179489"/>
                </a:lnTo>
                <a:lnTo>
                  <a:pt x="345694" y="179501"/>
                </a:lnTo>
                <a:lnTo>
                  <a:pt x="347383" y="177812"/>
                </a:lnTo>
                <a:lnTo>
                  <a:pt x="347383" y="173634"/>
                </a:lnTo>
                <a:close/>
              </a:path>
            </a:pathLst>
          </a:custGeom>
          <a:solidFill>
            <a:srgbClr val="A0C6A2">
              <a:alpha val="33000"/>
            </a:srgbClr>
          </a:solidFill>
        </p:spPr>
        <p:txBody>
          <a:bodyPr wrap="square" lIns="0" tIns="0" rIns="0" bIns="0" rtlCol="0"/>
          <a:lstStyle/>
          <a:p>
            <a:endParaRPr/>
          </a:p>
        </p:txBody>
      </p:sp>
      <p:sp>
        <p:nvSpPr>
          <p:cNvPr id="15" name="object 15"/>
          <p:cNvSpPr/>
          <p:nvPr/>
        </p:nvSpPr>
        <p:spPr>
          <a:xfrm>
            <a:off x="9162123" y="6914921"/>
            <a:ext cx="541020" cy="194310"/>
          </a:xfrm>
          <a:custGeom>
            <a:avLst/>
            <a:gdLst/>
            <a:ahLst/>
            <a:cxnLst/>
            <a:rect l="l" t="t" r="r" b="b"/>
            <a:pathLst>
              <a:path w="541020" h="194309">
                <a:moveTo>
                  <a:pt x="170662" y="0"/>
                </a:moveTo>
                <a:lnTo>
                  <a:pt x="89179" y="0"/>
                </a:lnTo>
                <a:lnTo>
                  <a:pt x="89179" y="44018"/>
                </a:lnTo>
                <a:lnTo>
                  <a:pt x="170662" y="44018"/>
                </a:lnTo>
                <a:lnTo>
                  <a:pt x="170662" y="0"/>
                </a:lnTo>
                <a:close/>
              </a:path>
              <a:path w="541020" h="194309">
                <a:moveTo>
                  <a:pt x="350037" y="0"/>
                </a:moveTo>
                <a:lnTo>
                  <a:pt x="184111" y="0"/>
                </a:lnTo>
                <a:lnTo>
                  <a:pt x="184111" y="44018"/>
                </a:lnTo>
                <a:lnTo>
                  <a:pt x="350037" y="44018"/>
                </a:lnTo>
                <a:lnTo>
                  <a:pt x="350037" y="0"/>
                </a:lnTo>
                <a:close/>
              </a:path>
              <a:path w="541020" h="194309">
                <a:moveTo>
                  <a:pt x="453631" y="12"/>
                </a:moveTo>
                <a:lnTo>
                  <a:pt x="363474" y="12"/>
                </a:lnTo>
                <a:lnTo>
                  <a:pt x="363461" y="44018"/>
                </a:lnTo>
                <a:lnTo>
                  <a:pt x="453631" y="44018"/>
                </a:lnTo>
                <a:lnTo>
                  <a:pt x="453631" y="12"/>
                </a:lnTo>
                <a:close/>
              </a:path>
              <a:path w="541020" h="194309">
                <a:moveTo>
                  <a:pt x="480695" y="59321"/>
                </a:moveTo>
                <a:lnTo>
                  <a:pt x="476758" y="59321"/>
                </a:lnTo>
                <a:lnTo>
                  <a:pt x="476758" y="70180"/>
                </a:lnTo>
                <a:lnTo>
                  <a:pt x="476758" y="93027"/>
                </a:lnTo>
                <a:lnTo>
                  <a:pt x="473151" y="93027"/>
                </a:lnTo>
                <a:lnTo>
                  <a:pt x="473151" y="97840"/>
                </a:lnTo>
                <a:lnTo>
                  <a:pt x="473151" y="161709"/>
                </a:lnTo>
                <a:lnTo>
                  <a:pt x="453986" y="161709"/>
                </a:lnTo>
                <a:lnTo>
                  <a:pt x="453999" y="97840"/>
                </a:lnTo>
                <a:lnTo>
                  <a:pt x="473151" y="97840"/>
                </a:lnTo>
                <a:lnTo>
                  <a:pt x="473151" y="93027"/>
                </a:lnTo>
                <a:lnTo>
                  <a:pt x="447763" y="93027"/>
                </a:lnTo>
                <a:lnTo>
                  <a:pt x="447763" y="97840"/>
                </a:lnTo>
                <a:lnTo>
                  <a:pt x="447763" y="161709"/>
                </a:lnTo>
                <a:lnTo>
                  <a:pt x="428599" y="161709"/>
                </a:lnTo>
                <a:lnTo>
                  <a:pt x="428599" y="97840"/>
                </a:lnTo>
                <a:lnTo>
                  <a:pt x="447763" y="97840"/>
                </a:lnTo>
                <a:lnTo>
                  <a:pt x="447763" y="93027"/>
                </a:lnTo>
                <a:lnTo>
                  <a:pt x="424230" y="93027"/>
                </a:lnTo>
                <a:lnTo>
                  <a:pt x="424230" y="97840"/>
                </a:lnTo>
                <a:lnTo>
                  <a:pt x="424230" y="161709"/>
                </a:lnTo>
                <a:lnTo>
                  <a:pt x="404266" y="161709"/>
                </a:lnTo>
                <a:lnTo>
                  <a:pt x="404266" y="97840"/>
                </a:lnTo>
                <a:lnTo>
                  <a:pt x="424230" y="97840"/>
                </a:lnTo>
                <a:lnTo>
                  <a:pt x="424230" y="93027"/>
                </a:lnTo>
                <a:lnTo>
                  <a:pt x="396976" y="93027"/>
                </a:lnTo>
                <a:lnTo>
                  <a:pt x="396976" y="97840"/>
                </a:lnTo>
                <a:lnTo>
                  <a:pt x="396976" y="161709"/>
                </a:lnTo>
                <a:lnTo>
                  <a:pt x="377799" y="161709"/>
                </a:lnTo>
                <a:lnTo>
                  <a:pt x="377799" y="97840"/>
                </a:lnTo>
                <a:lnTo>
                  <a:pt x="396976" y="97840"/>
                </a:lnTo>
                <a:lnTo>
                  <a:pt x="396976" y="93027"/>
                </a:lnTo>
                <a:lnTo>
                  <a:pt x="371322" y="93027"/>
                </a:lnTo>
                <a:lnTo>
                  <a:pt x="371322" y="97840"/>
                </a:lnTo>
                <a:lnTo>
                  <a:pt x="371322" y="161709"/>
                </a:lnTo>
                <a:lnTo>
                  <a:pt x="351358" y="161709"/>
                </a:lnTo>
                <a:lnTo>
                  <a:pt x="351358" y="97840"/>
                </a:lnTo>
                <a:lnTo>
                  <a:pt x="371322" y="97840"/>
                </a:lnTo>
                <a:lnTo>
                  <a:pt x="371322" y="93027"/>
                </a:lnTo>
                <a:lnTo>
                  <a:pt x="357746" y="93027"/>
                </a:lnTo>
                <a:lnTo>
                  <a:pt x="357746" y="70180"/>
                </a:lnTo>
                <a:lnTo>
                  <a:pt x="476758" y="70180"/>
                </a:lnTo>
                <a:lnTo>
                  <a:pt x="476758" y="59321"/>
                </a:lnTo>
                <a:lnTo>
                  <a:pt x="328879" y="59321"/>
                </a:lnTo>
                <a:lnTo>
                  <a:pt x="328879" y="97840"/>
                </a:lnTo>
                <a:lnTo>
                  <a:pt x="328879" y="161709"/>
                </a:lnTo>
                <a:lnTo>
                  <a:pt x="309714" y="161709"/>
                </a:lnTo>
                <a:lnTo>
                  <a:pt x="309714" y="97840"/>
                </a:lnTo>
                <a:lnTo>
                  <a:pt x="328879" y="97840"/>
                </a:lnTo>
                <a:lnTo>
                  <a:pt x="328879" y="59321"/>
                </a:lnTo>
                <a:lnTo>
                  <a:pt x="326478" y="59321"/>
                </a:lnTo>
                <a:lnTo>
                  <a:pt x="326478" y="70180"/>
                </a:lnTo>
                <a:lnTo>
                  <a:pt x="326478" y="93027"/>
                </a:lnTo>
                <a:lnTo>
                  <a:pt x="303491" y="93027"/>
                </a:lnTo>
                <a:lnTo>
                  <a:pt x="303491" y="97840"/>
                </a:lnTo>
                <a:lnTo>
                  <a:pt x="303491" y="161709"/>
                </a:lnTo>
                <a:lnTo>
                  <a:pt x="284314" y="161709"/>
                </a:lnTo>
                <a:lnTo>
                  <a:pt x="284314" y="97840"/>
                </a:lnTo>
                <a:lnTo>
                  <a:pt x="303491" y="97840"/>
                </a:lnTo>
                <a:lnTo>
                  <a:pt x="303491" y="93027"/>
                </a:lnTo>
                <a:lnTo>
                  <a:pt x="279971" y="93027"/>
                </a:lnTo>
                <a:lnTo>
                  <a:pt x="279971" y="97840"/>
                </a:lnTo>
                <a:lnTo>
                  <a:pt x="279946" y="161709"/>
                </a:lnTo>
                <a:lnTo>
                  <a:pt x="259994" y="161709"/>
                </a:lnTo>
                <a:lnTo>
                  <a:pt x="259994" y="97840"/>
                </a:lnTo>
                <a:lnTo>
                  <a:pt x="279971" y="97840"/>
                </a:lnTo>
                <a:lnTo>
                  <a:pt x="279971" y="93027"/>
                </a:lnTo>
                <a:lnTo>
                  <a:pt x="252704" y="93027"/>
                </a:lnTo>
                <a:lnTo>
                  <a:pt x="252704" y="97840"/>
                </a:lnTo>
                <a:lnTo>
                  <a:pt x="252704" y="161709"/>
                </a:lnTo>
                <a:lnTo>
                  <a:pt x="233540" y="161709"/>
                </a:lnTo>
                <a:lnTo>
                  <a:pt x="233540" y="97840"/>
                </a:lnTo>
                <a:lnTo>
                  <a:pt x="252704" y="97840"/>
                </a:lnTo>
                <a:lnTo>
                  <a:pt x="252704" y="93027"/>
                </a:lnTo>
                <a:lnTo>
                  <a:pt x="227063" y="93027"/>
                </a:lnTo>
                <a:lnTo>
                  <a:pt x="227063" y="97840"/>
                </a:lnTo>
                <a:lnTo>
                  <a:pt x="227037" y="161709"/>
                </a:lnTo>
                <a:lnTo>
                  <a:pt x="207086" y="161709"/>
                </a:lnTo>
                <a:lnTo>
                  <a:pt x="207086" y="97840"/>
                </a:lnTo>
                <a:lnTo>
                  <a:pt x="227063" y="97840"/>
                </a:lnTo>
                <a:lnTo>
                  <a:pt x="227063" y="93027"/>
                </a:lnTo>
                <a:lnTo>
                  <a:pt x="207467" y="93027"/>
                </a:lnTo>
                <a:lnTo>
                  <a:pt x="207467" y="70180"/>
                </a:lnTo>
                <a:lnTo>
                  <a:pt x="326478" y="70180"/>
                </a:lnTo>
                <a:lnTo>
                  <a:pt x="326478" y="59321"/>
                </a:lnTo>
                <a:lnTo>
                  <a:pt x="181013" y="59321"/>
                </a:lnTo>
                <a:lnTo>
                  <a:pt x="181013" y="97840"/>
                </a:lnTo>
                <a:lnTo>
                  <a:pt x="181013" y="161709"/>
                </a:lnTo>
                <a:lnTo>
                  <a:pt x="161836" y="161709"/>
                </a:lnTo>
                <a:lnTo>
                  <a:pt x="161836" y="97840"/>
                </a:lnTo>
                <a:lnTo>
                  <a:pt x="181013" y="97840"/>
                </a:lnTo>
                <a:lnTo>
                  <a:pt x="181013" y="59321"/>
                </a:lnTo>
                <a:lnTo>
                  <a:pt x="176199" y="59321"/>
                </a:lnTo>
                <a:lnTo>
                  <a:pt x="176199" y="70180"/>
                </a:lnTo>
                <a:lnTo>
                  <a:pt x="176199" y="93027"/>
                </a:lnTo>
                <a:lnTo>
                  <a:pt x="155625" y="93027"/>
                </a:lnTo>
                <a:lnTo>
                  <a:pt x="155625" y="97840"/>
                </a:lnTo>
                <a:lnTo>
                  <a:pt x="155625" y="161709"/>
                </a:lnTo>
                <a:lnTo>
                  <a:pt x="136461" y="161709"/>
                </a:lnTo>
                <a:lnTo>
                  <a:pt x="136461" y="97840"/>
                </a:lnTo>
                <a:lnTo>
                  <a:pt x="155625" y="97840"/>
                </a:lnTo>
                <a:lnTo>
                  <a:pt x="155625" y="93027"/>
                </a:lnTo>
                <a:lnTo>
                  <a:pt x="132092" y="93027"/>
                </a:lnTo>
                <a:lnTo>
                  <a:pt x="132092" y="97840"/>
                </a:lnTo>
                <a:lnTo>
                  <a:pt x="132067" y="161709"/>
                </a:lnTo>
                <a:lnTo>
                  <a:pt x="112128" y="161709"/>
                </a:lnTo>
                <a:lnTo>
                  <a:pt x="112128" y="97840"/>
                </a:lnTo>
                <a:lnTo>
                  <a:pt x="132092" y="97840"/>
                </a:lnTo>
                <a:lnTo>
                  <a:pt x="132092" y="93027"/>
                </a:lnTo>
                <a:lnTo>
                  <a:pt x="104838" y="93027"/>
                </a:lnTo>
                <a:lnTo>
                  <a:pt x="104838" y="97840"/>
                </a:lnTo>
                <a:lnTo>
                  <a:pt x="104838" y="161709"/>
                </a:lnTo>
                <a:lnTo>
                  <a:pt x="85674" y="161709"/>
                </a:lnTo>
                <a:lnTo>
                  <a:pt x="85674" y="97840"/>
                </a:lnTo>
                <a:lnTo>
                  <a:pt x="104838" y="97840"/>
                </a:lnTo>
                <a:lnTo>
                  <a:pt x="104838" y="93027"/>
                </a:lnTo>
                <a:lnTo>
                  <a:pt x="79184" y="93027"/>
                </a:lnTo>
                <a:lnTo>
                  <a:pt x="79184" y="97840"/>
                </a:lnTo>
                <a:lnTo>
                  <a:pt x="79159" y="161709"/>
                </a:lnTo>
                <a:lnTo>
                  <a:pt x="59220" y="161709"/>
                </a:lnTo>
                <a:lnTo>
                  <a:pt x="59220" y="97840"/>
                </a:lnTo>
                <a:lnTo>
                  <a:pt x="79184" y="97840"/>
                </a:lnTo>
                <a:lnTo>
                  <a:pt x="79184" y="93027"/>
                </a:lnTo>
                <a:lnTo>
                  <a:pt x="57188" y="93027"/>
                </a:lnTo>
                <a:lnTo>
                  <a:pt x="57188" y="70180"/>
                </a:lnTo>
                <a:lnTo>
                  <a:pt x="176199" y="70180"/>
                </a:lnTo>
                <a:lnTo>
                  <a:pt x="176199" y="59321"/>
                </a:lnTo>
                <a:lnTo>
                  <a:pt x="53784" y="59321"/>
                </a:lnTo>
                <a:lnTo>
                  <a:pt x="53784" y="166801"/>
                </a:lnTo>
                <a:lnTo>
                  <a:pt x="480695" y="166801"/>
                </a:lnTo>
                <a:lnTo>
                  <a:pt x="480695" y="161709"/>
                </a:lnTo>
                <a:lnTo>
                  <a:pt x="480695" y="97840"/>
                </a:lnTo>
                <a:lnTo>
                  <a:pt x="480695" y="93027"/>
                </a:lnTo>
                <a:lnTo>
                  <a:pt x="480695" y="70180"/>
                </a:lnTo>
                <a:lnTo>
                  <a:pt x="480695" y="59321"/>
                </a:lnTo>
                <a:close/>
              </a:path>
              <a:path w="541020" h="194309">
                <a:moveTo>
                  <a:pt x="540600" y="174586"/>
                </a:moveTo>
                <a:lnTo>
                  <a:pt x="0" y="174561"/>
                </a:lnTo>
                <a:lnTo>
                  <a:pt x="0" y="194030"/>
                </a:lnTo>
                <a:lnTo>
                  <a:pt x="540600" y="194043"/>
                </a:lnTo>
                <a:lnTo>
                  <a:pt x="540600" y="174586"/>
                </a:lnTo>
                <a:close/>
              </a:path>
            </a:pathLst>
          </a:custGeom>
          <a:solidFill>
            <a:srgbClr val="A0C6A2">
              <a:alpha val="33000"/>
            </a:srgbClr>
          </a:solidFill>
        </p:spPr>
        <p:txBody>
          <a:bodyPr wrap="square" lIns="0" tIns="0" rIns="0" bIns="0" rtlCol="0"/>
          <a:lstStyle/>
          <a:p>
            <a:endParaRPr/>
          </a:p>
        </p:txBody>
      </p:sp>
      <p:sp>
        <p:nvSpPr>
          <p:cNvPr id="16" name="object 16"/>
          <p:cNvSpPr/>
          <p:nvPr/>
        </p:nvSpPr>
        <p:spPr>
          <a:xfrm>
            <a:off x="8215988" y="7122262"/>
            <a:ext cx="80010" cy="56515"/>
          </a:xfrm>
          <a:custGeom>
            <a:avLst/>
            <a:gdLst/>
            <a:ahLst/>
            <a:cxnLst/>
            <a:rect l="l" t="t" r="r" b="b"/>
            <a:pathLst>
              <a:path w="80009" h="56515">
                <a:moveTo>
                  <a:pt x="74015" y="0"/>
                </a:moveTo>
                <a:lnTo>
                  <a:pt x="66928" y="0"/>
                </a:lnTo>
                <a:lnTo>
                  <a:pt x="5740" y="0"/>
                </a:lnTo>
                <a:lnTo>
                  <a:pt x="0" y="5727"/>
                </a:lnTo>
                <a:lnTo>
                  <a:pt x="0" y="56514"/>
                </a:lnTo>
                <a:lnTo>
                  <a:pt x="79755" y="56514"/>
                </a:lnTo>
                <a:lnTo>
                  <a:pt x="79755" y="5727"/>
                </a:lnTo>
                <a:lnTo>
                  <a:pt x="74015" y="0"/>
                </a:lnTo>
                <a:close/>
              </a:path>
            </a:pathLst>
          </a:custGeom>
          <a:solidFill>
            <a:srgbClr val="A0C6A2">
              <a:alpha val="33000"/>
            </a:srgbClr>
          </a:solidFill>
        </p:spPr>
        <p:txBody>
          <a:bodyPr wrap="square" lIns="0" tIns="0" rIns="0" bIns="0" rtlCol="0"/>
          <a:lstStyle/>
          <a:p>
            <a:endParaRPr/>
          </a:p>
        </p:txBody>
      </p:sp>
      <p:sp>
        <p:nvSpPr>
          <p:cNvPr id="17" name="object 17"/>
          <p:cNvSpPr/>
          <p:nvPr/>
        </p:nvSpPr>
        <p:spPr>
          <a:xfrm>
            <a:off x="8532756" y="7122262"/>
            <a:ext cx="80010" cy="56515"/>
          </a:xfrm>
          <a:custGeom>
            <a:avLst/>
            <a:gdLst/>
            <a:ahLst/>
            <a:cxnLst/>
            <a:rect l="l" t="t" r="r" b="b"/>
            <a:pathLst>
              <a:path w="80009" h="56515">
                <a:moveTo>
                  <a:pt x="74015" y="0"/>
                </a:moveTo>
                <a:lnTo>
                  <a:pt x="66928" y="0"/>
                </a:lnTo>
                <a:lnTo>
                  <a:pt x="5740" y="0"/>
                </a:lnTo>
                <a:lnTo>
                  <a:pt x="0" y="5727"/>
                </a:lnTo>
                <a:lnTo>
                  <a:pt x="0" y="56514"/>
                </a:lnTo>
                <a:lnTo>
                  <a:pt x="79755" y="56514"/>
                </a:lnTo>
                <a:lnTo>
                  <a:pt x="79755" y="5727"/>
                </a:lnTo>
                <a:lnTo>
                  <a:pt x="74015" y="0"/>
                </a:lnTo>
                <a:close/>
              </a:path>
            </a:pathLst>
          </a:custGeom>
          <a:solidFill>
            <a:srgbClr val="A0C6A2">
              <a:alpha val="33000"/>
            </a:srgbClr>
          </a:solidFill>
        </p:spPr>
        <p:txBody>
          <a:bodyPr wrap="square" lIns="0" tIns="0" rIns="0" bIns="0" rtlCol="0"/>
          <a:lstStyle/>
          <a:p>
            <a:endParaRPr/>
          </a:p>
        </p:txBody>
      </p:sp>
      <p:pic>
        <p:nvPicPr>
          <p:cNvPr id="18" name="object 18"/>
          <p:cNvPicPr/>
          <p:nvPr/>
        </p:nvPicPr>
        <p:blipFill>
          <a:blip r:embed="rId2" cstate="print"/>
          <a:stretch>
            <a:fillRect/>
          </a:stretch>
        </p:blipFill>
        <p:spPr>
          <a:xfrm>
            <a:off x="253034" y="4994527"/>
            <a:ext cx="10438969" cy="2063159"/>
          </a:xfrm>
          <a:prstGeom prst="rect">
            <a:avLst/>
          </a:prstGeom>
        </p:spPr>
      </p:pic>
      <p:sp>
        <p:nvSpPr>
          <p:cNvPr id="19" name="object 19"/>
          <p:cNvSpPr/>
          <p:nvPr/>
        </p:nvSpPr>
        <p:spPr>
          <a:xfrm>
            <a:off x="8141671" y="6899702"/>
            <a:ext cx="548640" cy="23495"/>
          </a:xfrm>
          <a:custGeom>
            <a:avLst/>
            <a:gdLst/>
            <a:ahLst/>
            <a:cxnLst/>
            <a:rect l="l" t="t" r="r" b="b"/>
            <a:pathLst>
              <a:path w="548640" h="23495">
                <a:moveTo>
                  <a:pt x="542836" y="0"/>
                </a:moveTo>
                <a:lnTo>
                  <a:pt x="536397" y="0"/>
                </a:lnTo>
                <a:lnTo>
                  <a:pt x="5219" y="0"/>
                </a:lnTo>
                <a:lnTo>
                  <a:pt x="0" y="5219"/>
                </a:lnTo>
                <a:lnTo>
                  <a:pt x="0" y="18110"/>
                </a:lnTo>
                <a:lnTo>
                  <a:pt x="5219" y="23329"/>
                </a:lnTo>
                <a:lnTo>
                  <a:pt x="542836" y="23329"/>
                </a:lnTo>
                <a:lnTo>
                  <a:pt x="548055" y="18110"/>
                </a:lnTo>
                <a:lnTo>
                  <a:pt x="548055" y="5219"/>
                </a:lnTo>
                <a:lnTo>
                  <a:pt x="542836" y="0"/>
                </a:lnTo>
                <a:close/>
              </a:path>
            </a:pathLst>
          </a:custGeom>
          <a:solidFill>
            <a:srgbClr val="A0C6A2">
              <a:alpha val="33000"/>
            </a:srgbClr>
          </a:solidFill>
        </p:spPr>
        <p:txBody>
          <a:bodyPr wrap="square" lIns="0" tIns="0" rIns="0" bIns="0" rtlCol="0"/>
          <a:lstStyle/>
          <a:p>
            <a:endParaRPr/>
          </a:p>
        </p:txBody>
      </p:sp>
      <p:pic>
        <p:nvPicPr>
          <p:cNvPr id="20" name="object 20"/>
          <p:cNvPicPr/>
          <p:nvPr/>
        </p:nvPicPr>
        <p:blipFill>
          <a:blip r:embed="rId3" cstate="print"/>
          <a:stretch>
            <a:fillRect/>
          </a:stretch>
        </p:blipFill>
        <p:spPr>
          <a:xfrm>
            <a:off x="469900" y="1071327"/>
            <a:ext cx="3683915" cy="731761"/>
          </a:xfrm>
          <a:prstGeom prst="rect">
            <a:avLst/>
          </a:prstGeom>
        </p:spPr>
      </p:pic>
      <p:pic>
        <p:nvPicPr>
          <p:cNvPr id="21" name="object 21"/>
          <p:cNvPicPr/>
          <p:nvPr/>
        </p:nvPicPr>
        <p:blipFill>
          <a:blip r:embed="rId4" cstate="print"/>
          <a:stretch>
            <a:fillRect/>
          </a:stretch>
        </p:blipFill>
        <p:spPr>
          <a:xfrm>
            <a:off x="0" y="7150213"/>
            <a:ext cx="10692003" cy="409790"/>
          </a:xfrm>
          <a:prstGeom prst="rect">
            <a:avLst/>
          </a:prstGeom>
        </p:spPr>
      </p:pic>
      <p:sp>
        <p:nvSpPr>
          <p:cNvPr id="22" name="object 22"/>
          <p:cNvSpPr/>
          <p:nvPr/>
        </p:nvSpPr>
        <p:spPr>
          <a:xfrm>
            <a:off x="1003964" y="785304"/>
            <a:ext cx="3110230" cy="549275"/>
          </a:xfrm>
          <a:custGeom>
            <a:avLst/>
            <a:gdLst/>
            <a:ahLst/>
            <a:cxnLst/>
            <a:rect l="l" t="t" r="r" b="b"/>
            <a:pathLst>
              <a:path w="3110229" h="549275">
                <a:moveTo>
                  <a:pt x="3110128" y="0"/>
                </a:moveTo>
                <a:lnTo>
                  <a:pt x="406247" y="0"/>
                </a:lnTo>
                <a:lnTo>
                  <a:pt x="357892" y="3321"/>
                </a:lnTo>
                <a:lnTo>
                  <a:pt x="311338" y="13021"/>
                </a:lnTo>
                <a:lnTo>
                  <a:pt x="267085" y="28700"/>
                </a:lnTo>
                <a:lnTo>
                  <a:pt x="225634" y="49959"/>
                </a:lnTo>
                <a:lnTo>
                  <a:pt x="187488" y="76400"/>
                </a:lnTo>
                <a:lnTo>
                  <a:pt x="153147" y="107623"/>
                </a:lnTo>
                <a:lnTo>
                  <a:pt x="123112" y="143232"/>
                </a:lnTo>
                <a:lnTo>
                  <a:pt x="97884" y="182826"/>
                </a:lnTo>
                <a:lnTo>
                  <a:pt x="77965" y="226007"/>
                </a:lnTo>
                <a:lnTo>
                  <a:pt x="63855" y="272376"/>
                </a:lnTo>
                <a:lnTo>
                  <a:pt x="0" y="549033"/>
                </a:lnTo>
                <a:lnTo>
                  <a:pt x="2703906" y="549033"/>
                </a:lnTo>
                <a:lnTo>
                  <a:pt x="2752257" y="545711"/>
                </a:lnTo>
                <a:lnTo>
                  <a:pt x="2798809" y="536012"/>
                </a:lnTo>
                <a:lnTo>
                  <a:pt x="2839553" y="521576"/>
                </a:lnTo>
                <a:lnTo>
                  <a:pt x="34518" y="521576"/>
                </a:lnTo>
                <a:lnTo>
                  <a:pt x="90601" y="278549"/>
                </a:lnTo>
                <a:lnTo>
                  <a:pt x="105418" y="231000"/>
                </a:lnTo>
                <a:lnTo>
                  <a:pt x="126714" y="187238"/>
                </a:lnTo>
                <a:lnTo>
                  <a:pt x="153882" y="147744"/>
                </a:lnTo>
                <a:lnTo>
                  <a:pt x="186316" y="113001"/>
                </a:lnTo>
                <a:lnTo>
                  <a:pt x="223410" y="83493"/>
                </a:lnTo>
                <a:lnTo>
                  <a:pt x="264556" y="59701"/>
                </a:lnTo>
                <a:lnTo>
                  <a:pt x="309149" y="42110"/>
                </a:lnTo>
                <a:lnTo>
                  <a:pt x="356582" y="31201"/>
                </a:lnTo>
                <a:lnTo>
                  <a:pt x="406247" y="27457"/>
                </a:lnTo>
                <a:lnTo>
                  <a:pt x="3103792" y="27457"/>
                </a:lnTo>
                <a:lnTo>
                  <a:pt x="3110128" y="0"/>
                </a:lnTo>
                <a:close/>
              </a:path>
              <a:path w="3110229" h="549275">
                <a:moveTo>
                  <a:pt x="3103792" y="27457"/>
                </a:moveTo>
                <a:lnTo>
                  <a:pt x="3075622" y="27457"/>
                </a:lnTo>
                <a:lnTo>
                  <a:pt x="3019539" y="270484"/>
                </a:lnTo>
                <a:lnTo>
                  <a:pt x="3004725" y="318032"/>
                </a:lnTo>
                <a:lnTo>
                  <a:pt x="2983430" y="361795"/>
                </a:lnTo>
                <a:lnTo>
                  <a:pt x="2956261" y="401289"/>
                </a:lnTo>
                <a:lnTo>
                  <a:pt x="2923826" y="436032"/>
                </a:lnTo>
                <a:lnTo>
                  <a:pt x="2886731" y="465540"/>
                </a:lnTo>
                <a:lnTo>
                  <a:pt x="2845585" y="489331"/>
                </a:lnTo>
                <a:lnTo>
                  <a:pt x="2800993" y="506923"/>
                </a:lnTo>
                <a:lnTo>
                  <a:pt x="2753564" y="517832"/>
                </a:lnTo>
                <a:lnTo>
                  <a:pt x="2703906" y="521576"/>
                </a:lnTo>
                <a:lnTo>
                  <a:pt x="2839553" y="521576"/>
                </a:lnTo>
                <a:lnTo>
                  <a:pt x="2884508" y="499074"/>
                </a:lnTo>
                <a:lnTo>
                  <a:pt x="2922654" y="472633"/>
                </a:lnTo>
                <a:lnTo>
                  <a:pt x="2956994" y="441409"/>
                </a:lnTo>
                <a:lnTo>
                  <a:pt x="2987029" y="405801"/>
                </a:lnTo>
                <a:lnTo>
                  <a:pt x="3012256" y="366207"/>
                </a:lnTo>
                <a:lnTo>
                  <a:pt x="3032176" y="323026"/>
                </a:lnTo>
                <a:lnTo>
                  <a:pt x="3046285" y="276656"/>
                </a:lnTo>
                <a:lnTo>
                  <a:pt x="3103792" y="27457"/>
                </a:lnTo>
                <a:close/>
              </a:path>
            </a:pathLst>
          </a:custGeom>
          <a:solidFill>
            <a:srgbClr val="FFFFFF"/>
          </a:solidFill>
        </p:spPr>
        <p:txBody>
          <a:bodyPr wrap="square" lIns="0" tIns="0" rIns="0" bIns="0" rtlCol="0"/>
          <a:lstStyle/>
          <a:p>
            <a:endParaRPr/>
          </a:p>
        </p:txBody>
      </p:sp>
      <p:sp>
        <p:nvSpPr>
          <p:cNvPr id="23" name="object 23"/>
          <p:cNvSpPr txBox="1"/>
          <p:nvPr/>
        </p:nvSpPr>
        <p:spPr>
          <a:xfrm>
            <a:off x="165100" y="2042354"/>
            <a:ext cx="5029200" cy="3900170"/>
          </a:xfrm>
          <a:prstGeom prst="rect">
            <a:avLst/>
          </a:prstGeom>
        </p:spPr>
        <p:txBody>
          <a:bodyPr vert="horz" wrap="square" lIns="0" tIns="95250" rIns="0" bIns="0" rtlCol="0">
            <a:spAutoFit/>
          </a:bodyPr>
          <a:lstStyle/>
          <a:p>
            <a:pPr marL="12700">
              <a:lnSpc>
                <a:spcPct val="100000"/>
              </a:lnSpc>
              <a:spcBef>
                <a:spcPts val="750"/>
              </a:spcBef>
            </a:pPr>
            <a:r>
              <a:rPr spc="-25" dirty="0">
                <a:solidFill>
                  <a:srgbClr val="231F20"/>
                </a:solidFill>
                <a:latin typeface="Times New Roman" panose="02020603050405020304" pitchFamily="18" charset="0"/>
                <a:cs typeface="Times New Roman" panose="02020603050405020304" pitchFamily="18" charset="0"/>
              </a:rPr>
              <a:t>Tên</a:t>
            </a:r>
            <a:r>
              <a:rPr spc="-75" dirty="0">
                <a:solidFill>
                  <a:srgbClr val="231F20"/>
                </a:solidFill>
                <a:latin typeface="Times New Roman" panose="02020603050405020304" pitchFamily="18" charset="0"/>
                <a:cs typeface="Times New Roman" panose="02020603050405020304" pitchFamily="18" charset="0"/>
              </a:rPr>
              <a:t> </a:t>
            </a:r>
            <a:r>
              <a:rPr spc="-20" dirty="0">
                <a:solidFill>
                  <a:srgbClr val="231F20"/>
                </a:solidFill>
                <a:latin typeface="Times New Roman" panose="02020603050405020304" pitchFamily="18" charset="0"/>
                <a:cs typeface="Times New Roman" panose="02020603050405020304" pitchFamily="18" charset="0"/>
              </a:rPr>
              <a:t>đầy</a:t>
            </a:r>
            <a:r>
              <a:rPr spc="-70" dirty="0">
                <a:solidFill>
                  <a:srgbClr val="231F20"/>
                </a:solidFill>
                <a:latin typeface="Times New Roman" panose="02020603050405020304" pitchFamily="18" charset="0"/>
                <a:cs typeface="Times New Roman" panose="02020603050405020304" pitchFamily="18" charset="0"/>
              </a:rPr>
              <a:t> </a:t>
            </a:r>
            <a:r>
              <a:rPr spc="-25" dirty="0" err="1">
                <a:solidFill>
                  <a:srgbClr val="231F20"/>
                </a:solidFill>
                <a:latin typeface="Times New Roman" panose="02020603050405020304" pitchFamily="18" charset="0"/>
                <a:cs typeface="Times New Roman" panose="02020603050405020304" pitchFamily="18" charset="0"/>
              </a:rPr>
              <a:t>đủ</a:t>
            </a:r>
            <a:r>
              <a:rPr spc="-25" dirty="0">
                <a:solidFill>
                  <a:srgbClr val="231F20"/>
                </a:solidFill>
                <a:latin typeface="Times New Roman" panose="02020603050405020304" pitchFamily="18" charset="0"/>
                <a:cs typeface="Times New Roman" panose="02020603050405020304" pitchFamily="18" charset="0"/>
              </a:rPr>
              <a:t>:</a:t>
            </a:r>
            <a:r>
              <a:rPr lang="en-US" spc="-25" dirty="0">
                <a:solidFill>
                  <a:srgbClr val="231F20"/>
                </a:solidFill>
                <a:latin typeface="Times New Roman" panose="02020603050405020304" pitchFamily="18" charset="0"/>
                <a:cs typeface="Times New Roman" panose="02020603050405020304" pitchFamily="18" charset="0"/>
              </a:rPr>
              <a:t> TR</a:t>
            </a:r>
            <a:r>
              <a:rPr lang="vi-VN" spc="-25" dirty="0">
                <a:solidFill>
                  <a:srgbClr val="231F20"/>
                </a:solidFill>
                <a:latin typeface="Times New Roman" panose="02020603050405020304" pitchFamily="18" charset="0"/>
                <a:cs typeface="Times New Roman" panose="02020603050405020304" pitchFamily="18" charset="0"/>
              </a:rPr>
              <a:t>Ư</a:t>
            </a:r>
            <a:r>
              <a:rPr lang="en-US" spc="-25" dirty="0">
                <a:solidFill>
                  <a:srgbClr val="231F20"/>
                </a:solidFill>
                <a:latin typeface="Times New Roman" panose="02020603050405020304" pitchFamily="18" charset="0"/>
                <a:cs typeface="Times New Roman" panose="02020603050405020304" pitchFamily="18" charset="0"/>
              </a:rPr>
              <a:t>ỜNG TIỂU HỌC HẠ LONG</a:t>
            </a:r>
            <a:endParaRPr dirty="0">
              <a:latin typeface="Times New Roman" panose="02020603050405020304" pitchFamily="18" charset="0"/>
              <a:cs typeface="Times New Roman" panose="02020603050405020304" pitchFamily="18" charset="0"/>
            </a:endParaRPr>
          </a:p>
          <a:p>
            <a:pPr marL="12700">
              <a:lnSpc>
                <a:spcPct val="100000"/>
              </a:lnSpc>
              <a:spcBef>
                <a:spcPts val="655"/>
              </a:spcBef>
            </a:pPr>
            <a:r>
              <a:rPr spc="-45" dirty="0" err="1">
                <a:solidFill>
                  <a:srgbClr val="231F20"/>
                </a:solidFill>
                <a:latin typeface="Times New Roman" panose="02020603050405020304" pitchFamily="18" charset="0"/>
                <a:cs typeface="Times New Roman" panose="02020603050405020304" pitchFamily="18" charset="0"/>
              </a:rPr>
              <a:t>Điện</a:t>
            </a:r>
            <a:r>
              <a:rPr spc="-65" dirty="0">
                <a:solidFill>
                  <a:srgbClr val="231F20"/>
                </a:solidFill>
                <a:latin typeface="Times New Roman" panose="02020603050405020304" pitchFamily="18" charset="0"/>
                <a:cs typeface="Times New Roman" panose="02020603050405020304" pitchFamily="18" charset="0"/>
              </a:rPr>
              <a:t> </a:t>
            </a:r>
            <a:r>
              <a:rPr spc="-45" dirty="0">
                <a:solidFill>
                  <a:srgbClr val="231F20"/>
                </a:solidFill>
                <a:latin typeface="Times New Roman" panose="02020603050405020304" pitchFamily="18" charset="0"/>
                <a:cs typeface="Times New Roman" panose="02020603050405020304" pitchFamily="18" charset="0"/>
              </a:rPr>
              <a:t>thoại:</a:t>
            </a:r>
            <a:r>
              <a:rPr spc="-70" dirty="0">
                <a:solidFill>
                  <a:srgbClr val="231F20"/>
                </a:solidFill>
                <a:latin typeface="Times New Roman" panose="02020603050405020304" pitchFamily="18" charset="0"/>
                <a:cs typeface="Times New Roman" panose="02020603050405020304" pitchFamily="18" charset="0"/>
              </a:rPr>
              <a:t> </a:t>
            </a:r>
            <a:r>
              <a:rPr b="1" spc="65" dirty="0">
                <a:solidFill>
                  <a:srgbClr val="231F20"/>
                </a:solidFill>
                <a:latin typeface="Times New Roman" panose="02020603050405020304" pitchFamily="18" charset="0"/>
                <a:cs typeface="Times New Roman" panose="02020603050405020304" pitchFamily="18" charset="0"/>
              </a:rPr>
              <a:t>09</a:t>
            </a:r>
            <a:r>
              <a:rPr lang="en-US" b="1" spc="65" dirty="0">
                <a:solidFill>
                  <a:srgbClr val="231F20"/>
                </a:solidFill>
                <a:latin typeface="Times New Roman" panose="02020603050405020304" pitchFamily="18" charset="0"/>
                <a:cs typeface="Times New Roman" panose="02020603050405020304" pitchFamily="18" charset="0"/>
              </a:rPr>
              <a:t>12543289</a:t>
            </a:r>
            <a:endParaRPr dirty="0">
              <a:latin typeface="Times New Roman" panose="02020603050405020304" pitchFamily="18" charset="0"/>
              <a:cs typeface="Times New Roman" panose="02020603050405020304" pitchFamily="18" charset="0"/>
            </a:endParaRPr>
          </a:p>
          <a:p>
            <a:pPr marL="12700" marR="77470">
              <a:lnSpc>
                <a:spcPct val="145300"/>
              </a:lnSpc>
            </a:pPr>
            <a:r>
              <a:rPr lang="en-US" spc="-30" dirty="0" err="1">
                <a:solidFill>
                  <a:srgbClr val="231F20"/>
                </a:solidFill>
                <a:latin typeface="Times New Roman" panose="02020603050405020304" pitchFamily="18" charset="0"/>
                <a:cs typeface="Times New Roman" panose="02020603050405020304" pitchFamily="18" charset="0"/>
              </a:rPr>
              <a:t>Địa</a:t>
            </a:r>
            <a:r>
              <a:rPr lang="en-US" spc="-30" dirty="0">
                <a:solidFill>
                  <a:srgbClr val="231F20"/>
                </a:solidFill>
                <a:latin typeface="Times New Roman" panose="02020603050405020304" pitchFamily="18" charset="0"/>
                <a:cs typeface="Times New Roman" panose="02020603050405020304" pitchFamily="18" charset="0"/>
              </a:rPr>
              <a:t> </a:t>
            </a:r>
            <a:r>
              <a:rPr lang="en-US" spc="-30" dirty="0" err="1">
                <a:solidFill>
                  <a:srgbClr val="231F20"/>
                </a:solidFill>
                <a:latin typeface="Times New Roman" panose="02020603050405020304" pitchFamily="18" charset="0"/>
                <a:cs typeface="Times New Roman" panose="02020603050405020304" pitchFamily="18" charset="0"/>
              </a:rPr>
              <a:t>chỉ</a:t>
            </a:r>
            <a:r>
              <a:rPr spc="-65" dirty="0">
                <a:solidFill>
                  <a:srgbClr val="231F20"/>
                </a:solidFill>
                <a:latin typeface="Times New Roman" panose="02020603050405020304" pitchFamily="18" charset="0"/>
                <a:cs typeface="Times New Roman" panose="02020603050405020304" pitchFamily="18" charset="0"/>
              </a:rPr>
              <a:t>:</a:t>
            </a:r>
            <a:r>
              <a:rPr spc="-70" dirty="0">
                <a:solidFill>
                  <a:srgbClr val="231F20"/>
                </a:solidFill>
                <a:latin typeface="Times New Roman" panose="02020603050405020304" pitchFamily="18" charset="0"/>
                <a:cs typeface="Times New Roman" panose="02020603050405020304" pitchFamily="18" charset="0"/>
              </a:rPr>
              <a:t> </a:t>
            </a:r>
            <a:r>
              <a:rPr lang="en-US" spc="-70" dirty="0" err="1">
                <a:solidFill>
                  <a:srgbClr val="231F20"/>
                </a:solidFill>
                <a:latin typeface="Times New Roman" panose="02020603050405020304" pitchFamily="18" charset="0"/>
                <a:cs typeface="Times New Roman" panose="02020603050405020304" pitchFamily="18" charset="0"/>
              </a:rPr>
              <a:t>Tổ</a:t>
            </a:r>
            <a:r>
              <a:rPr lang="en-US" spc="-70" dirty="0">
                <a:solidFill>
                  <a:srgbClr val="231F20"/>
                </a:solidFill>
                <a:latin typeface="Times New Roman" panose="02020603050405020304" pitchFamily="18" charset="0"/>
                <a:cs typeface="Times New Roman" panose="02020603050405020304" pitchFamily="18" charset="0"/>
              </a:rPr>
              <a:t> 44, </a:t>
            </a:r>
            <a:r>
              <a:rPr lang="en-US" spc="-70" dirty="0" err="1">
                <a:solidFill>
                  <a:srgbClr val="231F20"/>
                </a:solidFill>
                <a:latin typeface="Times New Roman" panose="02020603050405020304" pitchFamily="18" charset="0"/>
                <a:cs typeface="Times New Roman" panose="02020603050405020304" pitchFamily="18" charset="0"/>
              </a:rPr>
              <a:t>khu</a:t>
            </a:r>
            <a:r>
              <a:rPr lang="en-US" spc="-70" dirty="0">
                <a:solidFill>
                  <a:srgbClr val="231F20"/>
                </a:solidFill>
                <a:latin typeface="Times New Roman" panose="02020603050405020304" pitchFamily="18" charset="0"/>
                <a:cs typeface="Times New Roman" panose="02020603050405020304" pitchFamily="18" charset="0"/>
              </a:rPr>
              <a:t> </a:t>
            </a:r>
            <a:r>
              <a:rPr lang="en-US" spc="-70" dirty="0" err="1">
                <a:solidFill>
                  <a:srgbClr val="231F20"/>
                </a:solidFill>
                <a:latin typeface="Times New Roman" panose="02020603050405020304" pitchFamily="18" charset="0"/>
                <a:cs typeface="Times New Roman" panose="02020603050405020304" pitchFamily="18" charset="0"/>
              </a:rPr>
              <a:t>phô</a:t>
            </a:r>
            <a:r>
              <a:rPr lang="en-US" spc="-70" dirty="0">
                <a:solidFill>
                  <a:srgbClr val="231F20"/>
                </a:solidFill>
                <a:latin typeface="Times New Roman" panose="02020603050405020304" pitchFamily="18" charset="0"/>
                <a:cs typeface="Times New Roman" panose="02020603050405020304" pitchFamily="18" charset="0"/>
              </a:rPr>
              <a:t>́ </a:t>
            </a:r>
            <a:r>
              <a:rPr lang="en-US" spc="-70" dirty="0" err="1">
                <a:solidFill>
                  <a:srgbClr val="231F20"/>
                </a:solidFill>
                <a:latin typeface="Times New Roman" panose="02020603050405020304" pitchFamily="18" charset="0"/>
                <a:cs typeface="Times New Roman" panose="02020603050405020304" pitchFamily="18" charset="0"/>
              </a:rPr>
              <a:t>Hồng</a:t>
            </a:r>
            <a:r>
              <a:rPr lang="en-US" spc="-70" dirty="0">
                <a:solidFill>
                  <a:srgbClr val="231F20"/>
                </a:solidFill>
                <a:latin typeface="Times New Roman" panose="02020603050405020304" pitchFamily="18" charset="0"/>
                <a:cs typeface="Times New Roman" panose="02020603050405020304" pitchFamily="18" charset="0"/>
              </a:rPr>
              <a:t> Gai , </a:t>
            </a:r>
            <a:r>
              <a:rPr lang="en-US" spc="-70" dirty="0" err="1">
                <a:solidFill>
                  <a:srgbClr val="231F20"/>
                </a:solidFill>
                <a:latin typeface="Times New Roman" panose="02020603050405020304" pitchFamily="18" charset="0"/>
                <a:cs typeface="Times New Roman" panose="02020603050405020304" pitchFamily="18" charset="0"/>
              </a:rPr>
              <a:t>ph</a:t>
            </a:r>
            <a:r>
              <a:rPr lang="vi-VN" spc="-70" dirty="0">
                <a:solidFill>
                  <a:srgbClr val="231F20"/>
                </a:solidFill>
                <a:latin typeface="Times New Roman" panose="02020603050405020304" pitchFamily="18" charset="0"/>
                <a:cs typeface="Times New Roman" panose="02020603050405020304" pitchFamily="18" charset="0"/>
              </a:rPr>
              <a:t>ư</a:t>
            </a:r>
            <a:r>
              <a:rPr lang="en-US" spc="-70" dirty="0" err="1">
                <a:solidFill>
                  <a:srgbClr val="231F20"/>
                </a:solidFill>
                <a:latin typeface="Times New Roman" panose="02020603050405020304" pitchFamily="18" charset="0"/>
                <a:cs typeface="Times New Roman" panose="02020603050405020304" pitchFamily="18" charset="0"/>
              </a:rPr>
              <a:t>ờng</a:t>
            </a:r>
            <a:r>
              <a:rPr lang="en-US" spc="-70" dirty="0">
                <a:solidFill>
                  <a:srgbClr val="231F20"/>
                </a:solidFill>
                <a:latin typeface="Times New Roman" panose="02020603050405020304" pitchFamily="18" charset="0"/>
                <a:cs typeface="Times New Roman" panose="02020603050405020304" pitchFamily="18" charset="0"/>
              </a:rPr>
              <a:t> Hồng Gai, </a:t>
            </a:r>
            <a:r>
              <a:rPr lang="en-US" spc="-70" dirty="0" err="1">
                <a:solidFill>
                  <a:srgbClr val="231F20"/>
                </a:solidFill>
                <a:latin typeface="Times New Roman" panose="02020603050405020304" pitchFamily="18" charset="0"/>
                <a:cs typeface="Times New Roman" panose="02020603050405020304" pitchFamily="18" charset="0"/>
              </a:rPr>
              <a:t>Tỉnh</a:t>
            </a:r>
            <a:r>
              <a:rPr lang="en-US" spc="-70" dirty="0">
                <a:solidFill>
                  <a:srgbClr val="231F20"/>
                </a:solidFill>
                <a:latin typeface="Times New Roman" panose="02020603050405020304" pitchFamily="18" charset="0"/>
                <a:cs typeface="Times New Roman" panose="02020603050405020304" pitchFamily="18" charset="0"/>
              </a:rPr>
              <a:t> Quảng Ninh</a:t>
            </a:r>
          </a:p>
          <a:p>
            <a:pPr marL="12700" marR="77470">
              <a:lnSpc>
                <a:spcPct val="145300"/>
              </a:lnSpc>
            </a:pPr>
            <a:endParaRPr lang="en-US" spc="-70" dirty="0">
              <a:solidFill>
                <a:srgbClr val="231F20"/>
              </a:solidFill>
              <a:latin typeface="Times New Roman" panose="02020603050405020304" pitchFamily="18" charset="0"/>
              <a:cs typeface="Times New Roman" panose="02020603050405020304" pitchFamily="18" charset="0"/>
            </a:endParaRPr>
          </a:p>
          <a:p>
            <a:pPr marL="12700" marR="77470">
              <a:lnSpc>
                <a:spcPct val="145300"/>
              </a:lnSpc>
            </a:pPr>
            <a:endParaRPr lang="en-US" spc="-70" dirty="0">
              <a:solidFill>
                <a:srgbClr val="231F20"/>
              </a:solidFill>
              <a:latin typeface="Times New Roman" panose="02020603050405020304" pitchFamily="18" charset="0"/>
              <a:cs typeface="Times New Roman" panose="02020603050405020304" pitchFamily="18" charset="0"/>
            </a:endParaRPr>
          </a:p>
          <a:p>
            <a:pPr marL="12700" marR="77470">
              <a:lnSpc>
                <a:spcPct val="145300"/>
              </a:lnSpc>
            </a:pPr>
            <a:endParaRPr lang="en-US" spc="-70" dirty="0">
              <a:solidFill>
                <a:srgbClr val="231F20"/>
              </a:solidFill>
              <a:latin typeface="Times New Roman" panose="02020603050405020304" pitchFamily="18" charset="0"/>
              <a:cs typeface="Times New Roman" panose="02020603050405020304" pitchFamily="18" charset="0"/>
            </a:endParaRPr>
          </a:p>
          <a:p>
            <a:pPr marL="12700" marR="77470">
              <a:lnSpc>
                <a:spcPct val="145300"/>
              </a:lnSpc>
            </a:pPr>
            <a:endParaRPr lang="en-US" spc="-70" dirty="0">
              <a:solidFill>
                <a:srgbClr val="231F20"/>
              </a:solidFill>
              <a:latin typeface="Times New Roman" panose="02020603050405020304" pitchFamily="18" charset="0"/>
              <a:cs typeface="Times New Roman" panose="02020603050405020304" pitchFamily="18" charset="0"/>
            </a:endParaRPr>
          </a:p>
          <a:p>
            <a:pPr marL="12700" marR="77470">
              <a:lnSpc>
                <a:spcPct val="145300"/>
              </a:lnSpc>
            </a:pPr>
            <a:endParaRPr lang="en-US" spc="-70" dirty="0">
              <a:solidFill>
                <a:srgbClr val="231F20"/>
              </a:solidFill>
              <a:latin typeface="Times New Roman" panose="02020603050405020304" pitchFamily="18" charset="0"/>
              <a:cs typeface="Times New Roman" panose="02020603050405020304" pitchFamily="18" charset="0"/>
            </a:endParaRPr>
          </a:p>
          <a:p>
            <a:pPr marL="12700" marR="77470">
              <a:lnSpc>
                <a:spcPct val="145300"/>
              </a:lnSpc>
            </a:pPr>
            <a:endParaRPr lang="en-US" spc="-70" dirty="0">
              <a:solidFill>
                <a:srgbClr val="231F20"/>
              </a:solidFill>
              <a:latin typeface="Tahoma"/>
              <a:cs typeface="Tahoma"/>
            </a:endParaRPr>
          </a:p>
        </p:txBody>
      </p:sp>
      <p:sp>
        <p:nvSpPr>
          <p:cNvPr id="24" name="object 24"/>
          <p:cNvSpPr txBox="1">
            <a:spLocks noGrp="1"/>
          </p:cNvSpPr>
          <p:nvPr>
            <p:ph type="title"/>
          </p:nvPr>
        </p:nvSpPr>
        <p:spPr>
          <a:xfrm>
            <a:off x="902401" y="1271411"/>
            <a:ext cx="3120467" cy="346249"/>
          </a:xfrm>
          <a:prstGeom prst="rect">
            <a:avLst/>
          </a:prstGeom>
        </p:spPr>
        <p:txBody>
          <a:bodyPr vert="horz" wrap="square" lIns="0" tIns="15240" rIns="0" bIns="0" rtlCol="0">
            <a:spAutoFit/>
          </a:bodyPr>
          <a:lstStyle/>
          <a:p>
            <a:pPr marL="12700">
              <a:lnSpc>
                <a:spcPct val="100000"/>
              </a:lnSpc>
              <a:spcBef>
                <a:spcPts val="120"/>
              </a:spcBef>
            </a:pPr>
            <a:r>
              <a:rPr spc="-210" dirty="0"/>
              <a:t>GIỚI</a:t>
            </a:r>
            <a:r>
              <a:rPr spc="-30" dirty="0"/>
              <a:t> </a:t>
            </a:r>
            <a:r>
              <a:rPr spc="-110" dirty="0"/>
              <a:t>THIỆU</a:t>
            </a:r>
            <a:r>
              <a:rPr spc="-35" dirty="0"/>
              <a:t> </a:t>
            </a:r>
            <a:r>
              <a:rPr lang="en-US" spc="-265" dirty="0"/>
              <a:t>TR</a:t>
            </a:r>
            <a:r>
              <a:rPr lang="vi-VN" spc="-265" dirty="0"/>
              <a:t>Ư</a:t>
            </a:r>
            <a:r>
              <a:rPr lang="en-US" spc="-265" dirty="0"/>
              <a:t>ỜNG HỌC</a:t>
            </a:r>
            <a:endParaRPr spc="-25" dirty="0"/>
          </a:p>
        </p:txBody>
      </p:sp>
      <p:sp>
        <p:nvSpPr>
          <p:cNvPr id="130" name="object 21">
            <a:extLst>
              <a:ext uri="{FF2B5EF4-FFF2-40B4-BE49-F238E27FC236}">
                <a16:creationId xmlns:a16="http://schemas.microsoft.com/office/drawing/2014/main" id="{02968D90-B828-8B5F-493F-B56C8C9C07A0}"/>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pic>
        <p:nvPicPr>
          <p:cNvPr id="129" name="Picture 128">
            <a:extLst>
              <a:ext uri="{FF2B5EF4-FFF2-40B4-BE49-F238E27FC236}">
                <a16:creationId xmlns:a16="http://schemas.microsoft.com/office/drawing/2014/main" id="{16CDD831-835B-462F-A37A-6EB064B63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314" y="599335"/>
            <a:ext cx="5375099" cy="3605106"/>
          </a:xfrm>
          <a:prstGeom prst="rect">
            <a:avLst/>
          </a:prstGeom>
        </p:spPr>
      </p:pic>
      <p:sp>
        <p:nvSpPr>
          <p:cNvPr id="25" name="TextBox 24">
            <a:extLst>
              <a:ext uri="{FF2B5EF4-FFF2-40B4-BE49-F238E27FC236}">
                <a16:creationId xmlns:a16="http://schemas.microsoft.com/office/drawing/2014/main" id="{42304EFD-C105-4B64-A4D9-B96363226C9C}"/>
              </a:ext>
            </a:extLst>
          </p:cNvPr>
          <p:cNvSpPr txBox="1"/>
          <p:nvPr/>
        </p:nvSpPr>
        <p:spPr>
          <a:xfrm>
            <a:off x="431101" y="4990714"/>
            <a:ext cx="9829800" cy="1631216"/>
          </a:xfrm>
          <a:prstGeom prst="rect">
            <a:avLst/>
          </a:prstGeom>
          <a:noFill/>
        </p:spPr>
        <p:txBody>
          <a:bodyPr wrap="square" rtlCol="0">
            <a:spAutoFit/>
          </a:bodyPr>
          <a:lstStyle/>
          <a:p>
            <a:r>
              <a:rPr lang="vi-VN" sz="2000" b="1" dirty="0">
                <a:latin typeface="Times New Roman" panose="02020603050405020304" pitchFamily="18" charset="0"/>
                <a:cs typeface="Times New Roman" panose="02020603050405020304" pitchFamily="18" charset="0"/>
              </a:rPr>
              <a:t>Trường Tiểu học Hạ Long</a:t>
            </a:r>
            <a:r>
              <a:rPr lang="vi-VN" sz="2000" dirty="0">
                <a:latin typeface="Times New Roman" panose="02020603050405020304" pitchFamily="18" charset="0"/>
                <a:cs typeface="Times New Roman" panose="02020603050405020304" pitchFamily="18" charset="0"/>
              </a:rPr>
              <a:t> vinh dự mang tên một trong những thắng cảnh nổi tiếng nhất của Việt Nam – Vịnh Hạ Long, di sản thiên nhiên thế giới. Nằm dưới chân núi Bài Thơ hùng vĩ</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a:t>
            </a:r>
            <a:r>
              <a:rPr lang="vi-VN" sz="2000" dirty="0">
                <a:latin typeface="Times New Roman" panose="02020603050405020304" pitchFamily="18" charset="0"/>
                <a:cs typeface="Times New Roman" panose="02020603050405020304" pitchFamily="18" charset="0"/>
              </a:rPr>
              <a:t>rường không chỉ là nơi học tập mà còn là một phần trong bức tranh tuyệt đẹp của quê hương.</a:t>
            </a:r>
          </a:p>
          <a:p>
            <a:r>
              <a:rPr lang="vi-VN" sz="2000" dirty="0">
                <a:latin typeface="Times New Roman" panose="02020603050405020304" pitchFamily="18" charset="0"/>
                <a:cs typeface="Times New Roman" panose="02020603050405020304" pitchFamily="18" charset="0"/>
              </a:rPr>
              <a:t>Được</a:t>
            </a:r>
            <a:r>
              <a:rPr lang="vi-VN" sz="2000" b="1" dirty="0">
                <a:latin typeface="Times New Roman" panose="02020603050405020304" pitchFamily="18" charset="0"/>
                <a:cs typeface="Times New Roman" panose="02020603050405020304" pitchFamily="18" charset="0"/>
              </a:rPr>
              <a:t> thành lập từ trước năm 1946,</a:t>
            </a:r>
            <a:r>
              <a:rPr lang="vi-VN" sz="2000" dirty="0">
                <a:latin typeface="Times New Roman" panose="02020603050405020304" pitchFamily="18" charset="0"/>
                <a:cs typeface="Times New Roman" panose="02020603050405020304" pitchFamily="18" charset="0"/>
              </a:rPr>
              <a:t> Trường Tiểu học Hạ Long là trường công lập đầu tiên tại khu vực mỏ Hòn Gai.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692130" cy="7560309"/>
            <a:chOff x="0" y="0"/>
            <a:chExt cx="10692130" cy="7560309"/>
          </a:xfrm>
        </p:grpSpPr>
        <p:pic>
          <p:nvPicPr>
            <p:cNvPr id="3" name="object 3"/>
            <p:cNvPicPr/>
            <p:nvPr/>
          </p:nvPicPr>
          <p:blipFill>
            <a:blip r:embed="rId2" cstate="print"/>
            <a:stretch>
              <a:fillRect/>
            </a:stretch>
          </p:blipFill>
          <p:spPr>
            <a:xfrm>
              <a:off x="0" y="12"/>
              <a:ext cx="10692003" cy="7468926"/>
            </a:xfrm>
            <a:prstGeom prst="rect">
              <a:avLst/>
            </a:prstGeom>
          </p:spPr>
        </p:pic>
        <p:pic>
          <p:nvPicPr>
            <p:cNvPr id="4" name="object 4"/>
            <p:cNvPicPr/>
            <p:nvPr/>
          </p:nvPicPr>
          <p:blipFill>
            <a:blip r:embed="rId3" cstate="print"/>
            <a:stretch>
              <a:fillRect/>
            </a:stretch>
          </p:blipFill>
          <p:spPr>
            <a:xfrm>
              <a:off x="0" y="0"/>
              <a:ext cx="10692003" cy="7560004"/>
            </a:xfrm>
            <a:prstGeom prst="rect">
              <a:avLst/>
            </a:prstGeom>
          </p:spPr>
        </p:pic>
      </p:grpSp>
      <p:sp>
        <p:nvSpPr>
          <p:cNvPr id="5" name="object 5"/>
          <p:cNvSpPr txBox="1"/>
          <p:nvPr/>
        </p:nvSpPr>
        <p:spPr>
          <a:xfrm>
            <a:off x="801737" y="4935240"/>
            <a:ext cx="6130290" cy="1370119"/>
          </a:xfrm>
          <a:prstGeom prst="rect">
            <a:avLst/>
          </a:prstGeom>
        </p:spPr>
        <p:txBody>
          <a:bodyPr vert="horz" wrap="square" lIns="0" tIns="12700" rIns="0" bIns="0" rtlCol="0">
            <a:spAutoFit/>
          </a:bodyPr>
          <a:lstStyle/>
          <a:p>
            <a:pPr marL="12700" marR="5080" algn="just">
              <a:lnSpc>
                <a:spcPct val="145300"/>
              </a:lnSpc>
              <a:spcBef>
                <a:spcPts val="100"/>
              </a:spcBef>
            </a:pPr>
            <a:r>
              <a:rPr lang="vi-VN" sz="1200" dirty="0">
                <a:solidFill>
                  <a:schemeClr val="bg1"/>
                </a:solidFill>
              </a:rPr>
              <a:t>Trường Tiểu học Hạ Long phấn đấu trở thành đơn vị tiên phong trong việc nâng cao chất lượng giáo dục </a:t>
            </a:r>
            <a:r>
              <a:rPr lang="en-US" sz="1200" dirty="0" err="1">
                <a:solidFill>
                  <a:schemeClr val="bg1"/>
                </a:solidFill>
              </a:rPr>
              <a:t>của</a:t>
            </a:r>
            <a:r>
              <a:rPr lang="en-US" sz="1200" dirty="0">
                <a:solidFill>
                  <a:schemeClr val="bg1"/>
                </a:solidFill>
              </a:rPr>
              <a:t> </a:t>
            </a:r>
            <a:r>
              <a:rPr lang="en-US" sz="1200" dirty="0" err="1">
                <a:solidFill>
                  <a:schemeClr val="bg1"/>
                </a:solidFill>
              </a:rPr>
              <a:t>Tỉnh</a:t>
            </a:r>
            <a:r>
              <a:rPr lang="vi-VN" sz="1200" dirty="0">
                <a:solidFill>
                  <a:schemeClr val="bg1"/>
                </a:solidFill>
              </a:rPr>
              <a:t>, với môi trường học tập tốt nhất, đào tạo những học sinh có phẩm chất đạo đức cao và phát triển toàn diện.</a:t>
            </a:r>
            <a:endParaRPr lang="vi-VN" sz="1200" b="1" dirty="0">
              <a:solidFill>
                <a:schemeClr val="bg1"/>
              </a:solidFill>
            </a:endParaRPr>
          </a:p>
          <a:p>
            <a:r>
              <a:rPr lang="vi-VN" sz="1200" dirty="0">
                <a:solidFill>
                  <a:schemeClr val="bg1"/>
                </a:solidFill>
              </a:rPr>
              <a:t>“Giáo dục chính là cuộc sống.” Chúng tôi cam kết xây dựng một môi trường giáo dục văn minh, thân thiện, an toàn và hiện đại, nơi mà mỗi cán bộ, giáo viên và học sinh đều có cơ hội phát triển tài năng và tư duy sáng tạo, sẵn sàng hội nhập với thế giới.</a:t>
            </a:r>
          </a:p>
        </p:txBody>
      </p:sp>
      <p:pic>
        <p:nvPicPr>
          <p:cNvPr id="34" name="Picture 33" descr="A group of people performing on a stage&#10;&#10;AI-generated content may be incorrect.">
            <a:extLst>
              <a:ext uri="{FF2B5EF4-FFF2-40B4-BE49-F238E27FC236}">
                <a16:creationId xmlns:a16="http://schemas.microsoft.com/office/drawing/2014/main" id="{79533F16-BF8F-112C-841B-DC2653C8F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254" y="-14827"/>
            <a:ext cx="4372749" cy="2447648"/>
          </a:xfrm>
          <a:prstGeom prst="rect">
            <a:avLst/>
          </a:prstGeom>
        </p:spPr>
      </p:pic>
      <p:grpSp>
        <p:nvGrpSpPr>
          <p:cNvPr id="6" name="object 6"/>
          <p:cNvGrpSpPr/>
          <p:nvPr/>
        </p:nvGrpSpPr>
        <p:grpSpPr>
          <a:xfrm>
            <a:off x="0" y="-34946"/>
            <a:ext cx="7856855" cy="4979670"/>
            <a:chOff x="0" y="0"/>
            <a:chExt cx="7856855" cy="4979670"/>
          </a:xfrm>
        </p:grpSpPr>
        <p:sp>
          <p:nvSpPr>
            <p:cNvPr id="7" name="object 7"/>
            <p:cNvSpPr/>
            <p:nvPr/>
          </p:nvSpPr>
          <p:spPr>
            <a:xfrm>
              <a:off x="0" y="0"/>
              <a:ext cx="7856855" cy="4979670"/>
            </a:xfrm>
            <a:custGeom>
              <a:avLst/>
              <a:gdLst/>
              <a:ahLst/>
              <a:cxnLst/>
              <a:rect l="l" t="t" r="r" b="b"/>
              <a:pathLst>
                <a:path w="7856855" h="4979670">
                  <a:moveTo>
                    <a:pt x="6265415" y="0"/>
                  </a:moveTo>
                  <a:lnTo>
                    <a:pt x="3513454" y="0"/>
                  </a:lnTo>
                  <a:lnTo>
                    <a:pt x="0" y="225441"/>
                  </a:lnTo>
                  <a:lnTo>
                    <a:pt x="0" y="3987951"/>
                  </a:lnTo>
                  <a:lnTo>
                    <a:pt x="759340" y="4285644"/>
                  </a:lnTo>
                  <a:lnTo>
                    <a:pt x="2625068" y="4817374"/>
                  </a:lnTo>
                  <a:lnTo>
                    <a:pt x="4820596" y="4979114"/>
                  </a:lnTo>
                  <a:lnTo>
                    <a:pt x="6598093" y="4178113"/>
                  </a:lnTo>
                  <a:lnTo>
                    <a:pt x="7579944" y="3000255"/>
                  </a:lnTo>
                  <a:lnTo>
                    <a:pt x="7856837" y="2155031"/>
                  </a:lnTo>
                  <a:lnTo>
                    <a:pt x="7383423" y="1235099"/>
                  </a:lnTo>
                  <a:lnTo>
                    <a:pt x="6265415" y="0"/>
                  </a:lnTo>
                  <a:close/>
                </a:path>
              </a:pathLst>
            </a:custGeom>
            <a:solidFill>
              <a:srgbClr val="0C8C44"/>
            </a:solidFill>
          </p:spPr>
          <p:txBody>
            <a:bodyPr wrap="square" lIns="0" tIns="0" rIns="0" bIns="0" rtlCol="0"/>
            <a:lstStyle/>
            <a:p>
              <a:endParaRPr/>
            </a:p>
          </p:txBody>
        </p:sp>
        <p:sp>
          <p:nvSpPr>
            <p:cNvPr id="8" name="object 8"/>
            <p:cNvSpPr/>
            <p:nvPr/>
          </p:nvSpPr>
          <p:spPr>
            <a:xfrm>
              <a:off x="0" y="0"/>
              <a:ext cx="7764780" cy="4812030"/>
            </a:xfrm>
            <a:custGeom>
              <a:avLst/>
              <a:gdLst/>
              <a:ahLst/>
              <a:cxnLst/>
              <a:rect l="l" t="t" r="r" b="b"/>
              <a:pathLst>
                <a:path w="7764779" h="4812030">
                  <a:moveTo>
                    <a:pt x="6325060" y="0"/>
                  </a:moveTo>
                  <a:lnTo>
                    <a:pt x="807870" y="0"/>
                  </a:lnTo>
                  <a:lnTo>
                    <a:pt x="0" y="51837"/>
                  </a:lnTo>
                  <a:lnTo>
                    <a:pt x="0" y="3856385"/>
                  </a:lnTo>
                  <a:lnTo>
                    <a:pt x="667190" y="4117952"/>
                  </a:lnTo>
                  <a:lnTo>
                    <a:pt x="2532919" y="4649682"/>
                  </a:lnTo>
                  <a:lnTo>
                    <a:pt x="4728452" y="4811422"/>
                  </a:lnTo>
                  <a:lnTo>
                    <a:pt x="6505956" y="4010421"/>
                  </a:lnTo>
                  <a:lnTo>
                    <a:pt x="7487799" y="2832563"/>
                  </a:lnTo>
                  <a:lnTo>
                    <a:pt x="7764689" y="1987339"/>
                  </a:lnTo>
                  <a:lnTo>
                    <a:pt x="7291273" y="1067406"/>
                  </a:lnTo>
                  <a:lnTo>
                    <a:pt x="6325060" y="0"/>
                  </a:lnTo>
                  <a:close/>
                </a:path>
              </a:pathLst>
            </a:custGeom>
            <a:solidFill>
              <a:srgbClr val="73BF44"/>
            </a:solidFill>
          </p:spPr>
          <p:txBody>
            <a:bodyPr wrap="square" lIns="0" tIns="0" rIns="0" bIns="0" rtlCol="0"/>
            <a:lstStyle/>
            <a:p>
              <a:endParaRPr/>
            </a:p>
          </p:txBody>
        </p:sp>
        <p:sp>
          <p:nvSpPr>
            <p:cNvPr id="9" name="object 9"/>
            <p:cNvSpPr/>
            <p:nvPr/>
          </p:nvSpPr>
          <p:spPr>
            <a:xfrm>
              <a:off x="0" y="0"/>
              <a:ext cx="7620000" cy="4733925"/>
            </a:xfrm>
            <a:custGeom>
              <a:avLst/>
              <a:gdLst/>
              <a:ahLst/>
              <a:cxnLst/>
              <a:rect l="l" t="t" r="r" b="b"/>
              <a:pathLst>
                <a:path w="7620000" h="4733925">
                  <a:moveTo>
                    <a:pt x="6241420" y="0"/>
                  </a:moveTo>
                  <a:lnTo>
                    <a:pt x="0" y="0"/>
                  </a:lnTo>
                  <a:lnTo>
                    <a:pt x="0" y="3758894"/>
                  </a:lnTo>
                  <a:lnTo>
                    <a:pt x="577221" y="3995667"/>
                  </a:lnTo>
                  <a:lnTo>
                    <a:pt x="2420632" y="4549714"/>
                  </a:lnTo>
                  <a:lnTo>
                    <a:pt x="4593843" y="4733771"/>
                  </a:lnTo>
                  <a:lnTo>
                    <a:pt x="6361196" y="3942914"/>
                  </a:lnTo>
                  <a:lnTo>
                    <a:pt x="7343047" y="2765056"/>
                  </a:lnTo>
                  <a:lnTo>
                    <a:pt x="7619940" y="1919832"/>
                  </a:lnTo>
                  <a:lnTo>
                    <a:pt x="7146526" y="999900"/>
                  </a:lnTo>
                  <a:lnTo>
                    <a:pt x="6241420"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241300" y="1066216"/>
            <a:ext cx="6351401" cy="2843407"/>
          </a:xfrm>
          <a:prstGeom prst="rect">
            <a:avLst/>
          </a:prstGeom>
        </p:spPr>
        <p:txBody>
          <a:bodyPr vert="horz" wrap="square" lIns="0" tIns="12700" rIns="0" bIns="0" rtlCol="0">
            <a:spAutoFit/>
          </a:bodyPr>
          <a:lstStyle/>
          <a:p>
            <a:r>
              <a:rPr lang="vi-VN" sz="1200" b="1" dirty="0"/>
              <a:t>Thành tựu nổi bật</a:t>
            </a:r>
          </a:p>
          <a:p>
            <a:r>
              <a:rPr lang="vi-VN" sz="1200" dirty="0"/>
              <a:t>Kể từ năm 1991, các thế hệ giáo viên và học sinh của trường đã không ngừng nỗ lực để khắc phục mọi khó khăn, phấn đấu dạy và học tốt, góp phần xây dựng trường phát triển bền vững. Chất lượng giáo dục của trường luôn nằm trong nhóm dẫn đầu thành phố.</a:t>
            </a:r>
          </a:p>
          <a:p>
            <a:r>
              <a:rPr lang="vi-VN" sz="1200" b="1" dirty="0"/>
              <a:t>Trường Tiểu học Hạ Long tự hào nhận được nhiều danh hiệu cao quý:</a:t>
            </a:r>
            <a:endParaRPr lang="vi-VN" sz="1200" dirty="0"/>
          </a:p>
          <a:p>
            <a:r>
              <a:rPr lang="vi-VN" sz="1200" dirty="0"/>
              <a:t>Huân chương Lao động Hạng 3 (2008) và Huân chương Lao động Hạng Nhì (2020)</a:t>
            </a:r>
          </a:p>
          <a:p>
            <a:r>
              <a:rPr lang="vi-VN" sz="1200" dirty="0"/>
              <a:t>Cờ thi đua dẫn đầu của Bộ Giáo dục và Đào tạo (2012); Cờ thi đua của chính phủ (2021)</a:t>
            </a:r>
          </a:p>
          <a:p>
            <a:r>
              <a:rPr lang="vi-VN" sz="1200" dirty="0"/>
              <a:t>Bằng khen của Thủ tướng Chính phủ (2024) và nhiều giải thưởng từ UBND tỉnh Quảng Ninh, Sở GD&amp;ĐT Quảng Ninh UBND thành phố Hạ Long.</a:t>
            </a:r>
          </a:p>
          <a:p>
            <a:r>
              <a:rPr lang="vi-VN" sz="1200" dirty="0"/>
              <a:t>Trường được công nhận đạt chuẩn Quốc gia Mức độ 1 vào năm 2003 và Mức độ 2 vào năm 2012. Nhiều thế hệ giáo viên đạt danh hiệu giáo viên giỏi cấp Quốc gia, tỉnh và thành phố, cùng với đó là nhiều học sinh đạt thành tích cao trong học tập và rèn luyện.</a:t>
            </a:r>
          </a:p>
          <a:p>
            <a:r>
              <a:rPr lang="vi-VN" sz="1200" dirty="0"/>
              <a:t>Chúng tôi phấn đấu đạt Huân chương Lao động hạng Nhất và kiểm định chất lượng cấp độ 1 trong giai đoạn 2021-2026.</a:t>
            </a:r>
          </a:p>
          <a:p>
            <a:pPr marL="12700" marR="5080" algn="just">
              <a:lnSpc>
                <a:spcPct val="145300"/>
              </a:lnSpc>
              <a:spcBef>
                <a:spcPts val="100"/>
              </a:spcBef>
            </a:pPr>
            <a:endParaRPr lang="vi-VN" sz="1200" dirty="0">
              <a:latin typeface="Tahoma"/>
              <a:cs typeface="Tahoma"/>
            </a:endParaRPr>
          </a:p>
        </p:txBody>
      </p:sp>
      <p:grpSp>
        <p:nvGrpSpPr>
          <p:cNvPr id="11" name="object 11"/>
          <p:cNvGrpSpPr/>
          <p:nvPr/>
        </p:nvGrpSpPr>
        <p:grpSpPr>
          <a:xfrm>
            <a:off x="606907" y="491616"/>
            <a:ext cx="9509760" cy="5781040"/>
            <a:chOff x="606907" y="491616"/>
            <a:chExt cx="9509760" cy="5781040"/>
          </a:xfrm>
        </p:grpSpPr>
        <p:sp>
          <p:nvSpPr>
            <p:cNvPr id="12" name="object 12"/>
            <p:cNvSpPr/>
            <p:nvPr/>
          </p:nvSpPr>
          <p:spPr>
            <a:xfrm>
              <a:off x="1134268" y="498398"/>
              <a:ext cx="3046095" cy="476250"/>
            </a:xfrm>
            <a:custGeom>
              <a:avLst/>
              <a:gdLst/>
              <a:ahLst/>
              <a:cxnLst/>
              <a:rect l="l" t="t" r="r" b="b"/>
              <a:pathLst>
                <a:path w="3046095" h="476250">
                  <a:moveTo>
                    <a:pt x="2808071"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63"/>
                  </a:lnTo>
                  <a:lnTo>
                    <a:pt x="17926" y="336384"/>
                  </a:lnTo>
                  <a:lnTo>
                    <a:pt x="38959" y="375133"/>
                  </a:lnTo>
                  <a:lnTo>
                    <a:pt x="66814" y="408893"/>
                  </a:lnTo>
                  <a:lnTo>
                    <a:pt x="100575" y="436747"/>
                  </a:lnTo>
                  <a:lnTo>
                    <a:pt x="139324" y="457778"/>
                  </a:lnTo>
                  <a:lnTo>
                    <a:pt x="182144" y="471069"/>
                  </a:lnTo>
                  <a:lnTo>
                    <a:pt x="228117" y="475703"/>
                  </a:lnTo>
                  <a:lnTo>
                    <a:pt x="2808071" y="475703"/>
                  </a:lnTo>
                  <a:lnTo>
                    <a:pt x="2856009" y="470871"/>
                  </a:lnTo>
                  <a:lnTo>
                    <a:pt x="2900658" y="457012"/>
                  </a:lnTo>
                  <a:lnTo>
                    <a:pt x="2941061" y="435082"/>
                  </a:lnTo>
                  <a:lnTo>
                    <a:pt x="2976264" y="406039"/>
                  </a:lnTo>
                  <a:lnTo>
                    <a:pt x="3005308" y="370838"/>
                  </a:lnTo>
                  <a:lnTo>
                    <a:pt x="3027238" y="330437"/>
                  </a:lnTo>
                  <a:lnTo>
                    <a:pt x="3041097" y="285791"/>
                  </a:lnTo>
                  <a:lnTo>
                    <a:pt x="3045929" y="237858"/>
                  </a:lnTo>
                  <a:lnTo>
                    <a:pt x="3041097" y="189920"/>
                  </a:lnTo>
                  <a:lnTo>
                    <a:pt x="3027238" y="145271"/>
                  </a:lnTo>
                  <a:lnTo>
                    <a:pt x="3005308" y="104868"/>
                  </a:lnTo>
                  <a:lnTo>
                    <a:pt x="2976264" y="69665"/>
                  </a:lnTo>
                  <a:lnTo>
                    <a:pt x="2941061" y="40621"/>
                  </a:lnTo>
                  <a:lnTo>
                    <a:pt x="2900658" y="18691"/>
                  </a:lnTo>
                  <a:lnTo>
                    <a:pt x="2856009" y="4832"/>
                  </a:lnTo>
                  <a:lnTo>
                    <a:pt x="2808071" y="0"/>
                  </a:lnTo>
                  <a:close/>
                </a:path>
              </a:pathLst>
            </a:custGeom>
            <a:solidFill>
              <a:srgbClr val="FFFFFF"/>
            </a:solidFill>
          </p:spPr>
          <p:txBody>
            <a:bodyPr wrap="square" lIns="0" tIns="0" rIns="0" bIns="0" rtlCol="0"/>
            <a:lstStyle/>
            <a:p>
              <a:endParaRPr/>
            </a:p>
          </p:txBody>
        </p:sp>
        <p:sp>
          <p:nvSpPr>
            <p:cNvPr id="13" name="object 13"/>
            <p:cNvSpPr/>
            <p:nvPr/>
          </p:nvSpPr>
          <p:spPr>
            <a:xfrm>
              <a:off x="1134268" y="498398"/>
              <a:ext cx="3046095" cy="476250"/>
            </a:xfrm>
            <a:custGeom>
              <a:avLst/>
              <a:gdLst/>
              <a:ahLst/>
              <a:cxnLst/>
              <a:rect l="l" t="t" r="r" b="b"/>
              <a:pathLst>
                <a:path w="3046095" h="476250">
                  <a:moveTo>
                    <a:pt x="228117" y="0"/>
                  </a:moveTo>
                  <a:lnTo>
                    <a:pt x="2808071" y="0"/>
                  </a:lnTo>
                  <a:lnTo>
                    <a:pt x="2856009" y="4832"/>
                  </a:lnTo>
                  <a:lnTo>
                    <a:pt x="2900658" y="18691"/>
                  </a:lnTo>
                  <a:lnTo>
                    <a:pt x="2941061" y="40621"/>
                  </a:lnTo>
                  <a:lnTo>
                    <a:pt x="2976264" y="69665"/>
                  </a:lnTo>
                  <a:lnTo>
                    <a:pt x="3005308" y="104868"/>
                  </a:lnTo>
                  <a:lnTo>
                    <a:pt x="3027238" y="145271"/>
                  </a:lnTo>
                  <a:lnTo>
                    <a:pt x="3041097" y="189920"/>
                  </a:lnTo>
                  <a:lnTo>
                    <a:pt x="3045929" y="237858"/>
                  </a:lnTo>
                  <a:lnTo>
                    <a:pt x="3041097" y="285791"/>
                  </a:lnTo>
                  <a:lnTo>
                    <a:pt x="3027238" y="330437"/>
                  </a:lnTo>
                  <a:lnTo>
                    <a:pt x="3005308" y="370838"/>
                  </a:lnTo>
                  <a:lnTo>
                    <a:pt x="2976264" y="406039"/>
                  </a:lnTo>
                  <a:lnTo>
                    <a:pt x="2941061" y="435082"/>
                  </a:lnTo>
                  <a:lnTo>
                    <a:pt x="2900658" y="457012"/>
                  </a:lnTo>
                  <a:lnTo>
                    <a:pt x="2856009" y="470871"/>
                  </a:lnTo>
                  <a:lnTo>
                    <a:pt x="2808071" y="475703"/>
                  </a:lnTo>
                  <a:lnTo>
                    <a:pt x="228117" y="475703"/>
                  </a:lnTo>
                  <a:lnTo>
                    <a:pt x="182144" y="471069"/>
                  </a:lnTo>
                  <a:lnTo>
                    <a:pt x="139324" y="457778"/>
                  </a:lnTo>
                  <a:lnTo>
                    <a:pt x="100575" y="436747"/>
                  </a:lnTo>
                  <a:lnTo>
                    <a:pt x="66814" y="408893"/>
                  </a:lnTo>
                  <a:lnTo>
                    <a:pt x="38959" y="375133"/>
                  </a:lnTo>
                  <a:lnTo>
                    <a:pt x="17926" y="336384"/>
                  </a:lnTo>
                  <a:lnTo>
                    <a:pt x="4634" y="293563"/>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699">
              <a:solidFill>
                <a:srgbClr val="000000"/>
              </a:solidFill>
            </a:ln>
          </p:spPr>
          <p:txBody>
            <a:bodyPr wrap="square" lIns="0" tIns="0" rIns="0" bIns="0" rtlCol="0"/>
            <a:lstStyle/>
            <a:p>
              <a:endParaRPr/>
            </a:p>
          </p:txBody>
        </p:sp>
        <p:pic>
          <p:nvPicPr>
            <p:cNvPr id="14" name="object 14"/>
            <p:cNvPicPr/>
            <p:nvPr/>
          </p:nvPicPr>
          <p:blipFill>
            <a:blip r:embed="rId5" cstate="print"/>
            <a:stretch>
              <a:fillRect/>
            </a:stretch>
          </p:blipFill>
          <p:spPr>
            <a:xfrm>
              <a:off x="606907" y="491616"/>
              <a:ext cx="739851" cy="484085"/>
            </a:xfrm>
            <a:prstGeom prst="rect">
              <a:avLst/>
            </a:prstGeom>
          </p:spPr>
        </p:pic>
        <p:sp>
          <p:nvSpPr>
            <p:cNvPr id="15" name="object 15"/>
            <p:cNvSpPr/>
            <p:nvPr/>
          </p:nvSpPr>
          <p:spPr>
            <a:xfrm>
              <a:off x="1134268" y="4380977"/>
              <a:ext cx="2631440" cy="476250"/>
            </a:xfrm>
            <a:custGeom>
              <a:avLst/>
              <a:gdLst/>
              <a:ahLst/>
              <a:cxnLst/>
              <a:rect l="l" t="t" r="r" b="b"/>
              <a:pathLst>
                <a:path w="2631440" h="476250">
                  <a:moveTo>
                    <a:pt x="2393061"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59"/>
                  </a:lnTo>
                  <a:lnTo>
                    <a:pt x="17926" y="336379"/>
                  </a:lnTo>
                  <a:lnTo>
                    <a:pt x="38959" y="375128"/>
                  </a:lnTo>
                  <a:lnTo>
                    <a:pt x="66814" y="408889"/>
                  </a:lnTo>
                  <a:lnTo>
                    <a:pt x="100575" y="436744"/>
                  </a:lnTo>
                  <a:lnTo>
                    <a:pt x="139324" y="457777"/>
                  </a:lnTo>
                  <a:lnTo>
                    <a:pt x="182144" y="471069"/>
                  </a:lnTo>
                  <a:lnTo>
                    <a:pt x="228117" y="475703"/>
                  </a:lnTo>
                  <a:lnTo>
                    <a:pt x="2393061" y="475703"/>
                  </a:lnTo>
                  <a:lnTo>
                    <a:pt x="2440998" y="470871"/>
                  </a:lnTo>
                  <a:lnTo>
                    <a:pt x="2485647" y="457012"/>
                  </a:lnTo>
                  <a:lnTo>
                    <a:pt x="2526051" y="435082"/>
                  </a:lnTo>
                  <a:lnTo>
                    <a:pt x="2561253" y="406039"/>
                  </a:lnTo>
                  <a:lnTo>
                    <a:pt x="2590297" y="370838"/>
                  </a:lnTo>
                  <a:lnTo>
                    <a:pt x="2612227" y="330437"/>
                  </a:lnTo>
                  <a:lnTo>
                    <a:pt x="2626086" y="285791"/>
                  </a:lnTo>
                  <a:lnTo>
                    <a:pt x="2630919" y="237858"/>
                  </a:lnTo>
                  <a:lnTo>
                    <a:pt x="2626086" y="189920"/>
                  </a:lnTo>
                  <a:lnTo>
                    <a:pt x="2612227" y="145271"/>
                  </a:lnTo>
                  <a:lnTo>
                    <a:pt x="2590297" y="104868"/>
                  </a:lnTo>
                  <a:lnTo>
                    <a:pt x="2561253" y="69665"/>
                  </a:lnTo>
                  <a:lnTo>
                    <a:pt x="2526051" y="40621"/>
                  </a:lnTo>
                  <a:lnTo>
                    <a:pt x="2485647" y="18691"/>
                  </a:lnTo>
                  <a:lnTo>
                    <a:pt x="2440998" y="4832"/>
                  </a:lnTo>
                  <a:lnTo>
                    <a:pt x="2393061" y="0"/>
                  </a:lnTo>
                  <a:close/>
                </a:path>
              </a:pathLst>
            </a:custGeom>
            <a:solidFill>
              <a:srgbClr val="FFFFFF"/>
            </a:solidFill>
          </p:spPr>
          <p:txBody>
            <a:bodyPr wrap="square" lIns="0" tIns="0" rIns="0" bIns="0" rtlCol="0"/>
            <a:lstStyle/>
            <a:p>
              <a:endParaRPr/>
            </a:p>
          </p:txBody>
        </p:sp>
        <p:sp>
          <p:nvSpPr>
            <p:cNvPr id="16" name="object 16"/>
            <p:cNvSpPr/>
            <p:nvPr/>
          </p:nvSpPr>
          <p:spPr>
            <a:xfrm>
              <a:off x="1134268" y="4380977"/>
              <a:ext cx="2631440" cy="476250"/>
            </a:xfrm>
            <a:custGeom>
              <a:avLst/>
              <a:gdLst/>
              <a:ahLst/>
              <a:cxnLst/>
              <a:rect l="l" t="t" r="r" b="b"/>
              <a:pathLst>
                <a:path w="2631440" h="476250">
                  <a:moveTo>
                    <a:pt x="228117" y="0"/>
                  </a:moveTo>
                  <a:lnTo>
                    <a:pt x="2393061" y="0"/>
                  </a:lnTo>
                  <a:lnTo>
                    <a:pt x="2440998" y="4832"/>
                  </a:lnTo>
                  <a:lnTo>
                    <a:pt x="2485647" y="18691"/>
                  </a:lnTo>
                  <a:lnTo>
                    <a:pt x="2526051" y="40621"/>
                  </a:lnTo>
                  <a:lnTo>
                    <a:pt x="2561253" y="69665"/>
                  </a:lnTo>
                  <a:lnTo>
                    <a:pt x="2590297" y="104868"/>
                  </a:lnTo>
                  <a:lnTo>
                    <a:pt x="2612227" y="145271"/>
                  </a:lnTo>
                  <a:lnTo>
                    <a:pt x="2626086" y="189920"/>
                  </a:lnTo>
                  <a:lnTo>
                    <a:pt x="2630919" y="237858"/>
                  </a:lnTo>
                  <a:lnTo>
                    <a:pt x="2626086" y="285791"/>
                  </a:lnTo>
                  <a:lnTo>
                    <a:pt x="2612227" y="330437"/>
                  </a:lnTo>
                  <a:lnTo>
                    <a:pt x="2590297" y="370838"/>
                  </a:lnTo>
                  <a:lnTo>
                    <a:pt x="2561253" y="406039"/>
                  </a:lnTo>
                  <a:lnTo>
                    <a:pt x="2526051" y="435082"/>
                  </a:lnTo>
                  <a:lnTo>
                    <a:pt x="2485647" y="457012"/>
                  </a:lnTo>
                  <a:lnTo>
                    <a:pt x="2440998" y="470871"/>
                  </a:lnTo>
                  <a:lnTo>
                    <a:pt x="2393061" y="475703"/>
                  </a:lnTo>
                  <a:lnTo>
                    <a:pt x="228117" y="475703"/>
                  </a:lnTo>
                  <a:lnTo>
                    <a:pt x="182144" y="471069"/>
                  </a:lnTo>
                  <a:lnTo>
                    <a:pt x="139324" y="457777"/>
                  </a:lnTo>
                  <a:lnTo>
                    <a:pt x="100575" y="436744"/>
                  </a:lnTo>
                  <a:lnTo>
                    <a:pt x="66814" y="408889"/>
                  </a:lnTo>
                  <a:lnTo>
                    <a:pt x="38959" y="375128"/>
                  </a:lnTo>
                  <a:lnTo>
                    <a:pt x="17926" y="336379"/>
                  </a:lnTo>
                  <a:lnTo>
                    <a:pt x="4634" y="293559"/>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700">
              <a:solidFill>
                <a:srgbClr val="000000"/>
              </a:solidFill>
            </a:ln>
          </p:spPr>
          <p:txBody>
            <a:bodyPr wrap="square" lIns="0" tIns="0" rIns="0" bIns="0" rtlCol="0"/>
            <a:lstStyle/>
            <a:p>
              <a:endParaRPr/>
            </a:p>
          </p:txBody>
        </p:sp>
        <p:pic>
          <p:nvPicPr>
            <p:cNvPr id="17" name="object 17"/>
            <p:cNvPicPr/>
            <p:nvPr/>
          </p:nvPicPr>
          <p:blipFill>
            <a:blip r:embed="rId6" cstate="print"/>
            <a:stretch>
              <a:fillRect/>
            </a:stretch>
          </p:blipFill>
          <p:spPr>
            <a:xfrm>
              <a:off x="606907" y="4374184"/>
              <a:ext cx="739851" cy="484085"/>
            </a:xfrm>
            <a:prstGeom prst="rect">
              <a:avLst/>
            </a:prstGeom>
          </p:spPr>
        </p:pic>
        <p:sp>
          <p:nvSpPr>
            <p:cNvPr id="18" name="object 18"/>
            <p:cNvSpPr/>
            <p:nvPr/>
          </p:nvSpPr>
          <p:spPr>
            <a:xfrm>
              <a:off x="7253231" y="2237808"/>
              <a:ext cx="2799715" cy="4034790"/>
            </a:xfrm>
            <a:custGeom>
              <a:avLst/>
              <a:gdLst/>
              <a:ahLst/>
              <a:cxnLst/>
              <a:rect l="l" t="t" r="r" b="b"/>
              <a:pathLst>
                <a:path w="2799715" h="4034790">
                  <a:moveTo>
                    <a:pt x="0" y="0"/>
                  </a:moveTo>
                  <a:lnTo>
                    <a:pt x="0" y="2649524"/>
                  </a:lnTo>
                  <a:lnTo>
                    <a:pt x="811" y="2697142"/>
                  </a:lnTo>
                  <a:lnTo>
                    <a:pt x="3229" y="2744357"/>
                  </a:lnTo>
                  <a:lnTo>
                    <a:pt x="7226" y="2791143"/>
                  </a:lnTo>
                  <a:lnTo>
                    <a:pt x="12777" y="2837475"/>
                  </a:lnTo>
                  <a:lnTo>
                    <a:pt x="19856" y="2883326"/>
                  </a:lnTo>
                  <a:lnTo>
                    <a:pt x="28436" y="2928671"/>
                  </a:lnTo>
                  <a:lnTo>
                    <a:pt x="38493" y="2973485"/>
                  </a:lnTo>
                  <a:lnTo>
                    <a:pt x="49998" y="3017740"/>
                  </a:lnTo>
                  <a:lnTo>
                    <a:pt x="62927" y="3061413"/>
                  </a:lnTo>
                  <a:lnTo>
                    <a:pt x="77254" y="3104476"/>
                  </a:lnTo>
                  <a:lnTo>
                    <a:pt x="92952" y="3146904"/>
                  </a:lnTo>
                  <a:lnTo>
                    <a:pt x="109995" y="3188671"/>
                  </a:lnTo>
                  <a:lnTo>
                    <a:pt x="128357" y="3229751"/>
                  </a:lnTo>
                  <a:lnTo>
                    <a:pt x="148013" y="3270119"/>
                  </a:lnTo>
                  <a:lnTo>
                    <a:pt x="168935" y="3309749"/>
                  </a:lnTo>
                  <a:lnTo>
                    <a:pt x="191099" y="3348615"/>
                  </a:lnTo>
                  <a:lnTo>
                    <a:pt x="214478" y="3386691"/>
                  </a:lnTo>
                  <a:lnTo>
                    <a:pt x="239046" y="3423952"/>
                  </a:lnTo>
                  <a:lnTo>
                    <a:pt x="264776" y="3460371"/>
                  </a:lnTo>
                  <a:lnTo>
                    <a:pt x="291644" y="3495923"/>
                  </a:lnTo>
                  <a:lnTo>
                    <a:pt x="319622" y="3530583"/>
                  </a:lnTo>
                  <a:lnTo>
                    <a:pt x="348685" y="3564323"/>
                  </a:lnTo>
                  <a:lnTo>
                    <a:pt x="378806" y="3597119"/>
                  </a:lnTo>
                  <a:lnTo>
                    <a:pt x="409960" y="3628945"/>
                  </a:lnTo>
                  <a:lnTo>
                    <a:pt x="442121" y="3659775"/>
                  </a:lnTo>
                  <a:lnTo>
                    <a:pt x="475262" y="3689583"/>
                  </a:lnTo>
                  <a:lnTo>
                    <a:pt x="509357" y="3718343"/>
                  </a:lnTo>
                  <a:lnTo>
                    <a:pt x="544381" y="3746030"/>
                  </a:lnTo>
                  <a:lnTo>
                    <a:pt x="580307" y="3772618"/>
                  </a:lnTo>
                  <a:lnTo>
                    <a:pt x="617110" y="3798080"/>
                  </a:lnTo>
                  <a:lnTo>
                    <a:pt x="654762" y="3822392"/>
                  </a:lnTo>
                  <a:lnTo>
                    <a:pt x="693239" y="3845528"/>
                  </a:lnTo>
                  <a:lnTo>
                    <a:pt x="732514" y="3867460"/>
                  </a:lnTo>
                  <a:lnTo>
                    <a:pt x="772560" y="3888165"/>
                  </a:lnTo>
                  <a:lnTo>
                    <a:pt x="813353" y="3907616"/>
                  </a:lnTo>
                  <a:lnTo>
                    <a:pt x="854865" y="3925787"/>
                  </a:lnTo>
                  <a:lnTo>
                    <a:pt x="897072" y="3942653"/>
                  </a:lnTo>
                  <a:lnTo>
                    <a:pt x="939946" y="3958187"/>
                  </a:lnTo>
                  <a:lnTo>
                    <a:pt x="983461" y="3972365"/>
                  </a:lnTo>
                  <a:lnTo>
                    <a:pt x="1027593" y="3985159"/>
                  </a:lnTo>
                  <a:lnTo>
                    <a:pt x="1072314" y="3996545"/>
                  </a:lnTo>
                  <a:lnTo>
                    <a:pt x="1117598" y="4006496"/>
                  </a:lnTo>
                  <a:lnTo>
                    <a:pt x="1163420" y="4014987"/>
                  </a:lnTo>
                  <a:lnTo>
                    <a:pt x="1209753" y="4021993"/>
                  </a:lnTo>
                  <a:lnTo>
                    <a:pt x="1256572" y="4027486"/>
                  </a:lnTo>
                  <a:lnTo>
                    <a:pt x="1303850" y="4031442"/>
                  </a:lnTo>
                  <a:lnTo>
                    <a:pt x="1351561" y="4033834"/>
                  </a:lnTo>
                  <a:lnTo>
                    <a:pt x="1399692" y="4034637"/>
                  </a:lnTo>
                  <a:lnTo>
                    <a:pt x="1447811" y="4033834"/>
                  </a:lnTo>
                  <a:lnTo>
                    <a:pt x="1495523" y="4031442"/>
                  </a:lnTo>
                  <a:lnTo>
                    <a:pt x="1542801" y="4027486"/>
                  </a:lnTo>
                  <a:lnTo>
                    <a:pt x="1589621" y="4021993"/>
                  </a:lnTo>
                  <a:lnTo>
                    <a:pt x="1635955" y="4014987"/>
                  </a:lnTo>
                  <a:lnTo>
                    <a:pt x="1681777" y="4006496"/>
                  </a:lnTo>
                  <a:lnTo>
                    <a:pt x="1727062" y="3996545"/>
                  </a:lnTo>
                  <a:lnTo>
                    <a:pt x="1771784" y="3985159"/>
                  </a:lnTo>
                  <a:lnTo>
                    <a:pt x="1815916" y="3972365"/>
                  </a:lnTo>
                  <a:lnTo>
                    <a:pt x="1859432" y="3958187"/>
                  </a:lnTo>
                  <a:lnTo>
                    <a:pt x="1902306" y="3942653"/>
                  </a:lnTo>
                  <a:lnTo>
                    <a:pt x="1944513" y="3925787"/>
                  </a:lnTo>
                  <a:lnTo>
                    <a:pt x="1986026" y="3907616"/>
                  </a:lnTo>
                  <a:lnTo>
                    <a:pt x="2026819" y="3888165"/>
                  </a:lnTo>
                  <a:lnTo>
                    <a:pt x="2066866" y="3867460"/>
                  </a:lnTo>
                  <a:lnTo>
                    <a:pt x="2106141" y="3845528"/>
                  </a:lnTo>
                  <a:lnTo>
                    <a:pt x="2144618" y="3822392"/>
                  </a:lnTo>
                  <a:lnTo>
                    <a:pt x="2182271" y="3798080"/>
                  </a:lnTo>
                  <a:lnTo>
                    <a:pt x="2219074" y="3772618"/>
                  </a:lnTo>
                  <a:lnTo>
                    <a:pt x="2255000" y="3746030"/>
                  </a:lnTo>
                  <a:lnTo>
                    <a:pt x="2290024" y="3718343"/>
                  </a:lnTo>
                  <a:lnTo>
                    <a:pt x="2324120" y="3689583"/>
                  </a:lnTo>
                  <a:lnTo>
                    <a:pt x="2357261" y="3659775"/>
                  </a:lnTo>
                  <a:lnTo>
                    <a:pt x="2389422" y="3628945"/>
                  </a:lnTo>
                  <a:lnTo>
                    <a:pt x="2420576" y="3597119"/>
                  </a:lnTo>
                  <a:lnTo>
                    <a:pt x="2450698" y="3564323"/>
                  </a:lnTo>
                  <a:lnTo>
                    <a:pt x="2479761" y="3530583"/>
                  </a:lnTo>
                  <a:lnTo>
                    <a:pt x="2507739" y="3495923"/>
                  </a:lnTo>
                  <a:lnTo>
                    <a:pt x="2534607" y="3460371"/>
                  </a:lnTo>
                  <a:lnTo>
                    <a:pt x="2560337" y="3423952"/>
                  </a:lnTo>
                  <a:lnTo>
                    <a:pt x="2584905" y="3386691"/>
                  </a:lnTo>
                  <a:lnTo>
                    <a:pt x="2608284" y="3348615"/>
                  </a:lnTo>
                  <a:lnTo>
                    <a:pt x="2630448" y="3309749"/>
                  </a:lnTo>
                  <a:lnTo>
                    <a:pt x="2651371" y="3270119"/>
                  </a:lnTo>
                  <a:lnTo>
                    <a:pt x="2671026" y="3229751"/>
                  </a:lnTo>
                  <a:lnTo>
                    <a:pt x="2689389" y="3188671"/>
                  </a:lnTo>
                  <a:lnTo>
                    <a:pt x="2706432" y="3146904"/>
                  </a:lnTo>
                  <a:lnTo>
                    <a:pt x="2722130" y="3104476"/>
                  </a:lnTo>
                  <a:lnTo>
                    <a:pt x="2736456" y="3061413"/>
                  </a:lnTo>
                  <a:lnTo>
                    <a:pt x="2749386" y="3017740"/>
                  </a:lnTo>
                  <a:lnTo>
                    <a:pt x="2760891" y="2973485"/>
                  </a:lnTo>
                  <a:lnTo>
                    <a:pt x="2770947" y="2928671"/>
                  </a:lnTo>
                  <a:lnTo>
                    <a:pt x="2779528" y="2883326"/>
                  </a:lnTo>
                  <a:lnTo>
                    <a:pt x="2786607" y="2837475"/>
                  </a:lnTo>
                  <a:lnTo>
                    <a:pt x="2792158" y="2791143"/>
                  </a:lnTo>
                  <a:lnTo>
                    <a:pt x="2796155" y="2744357"/>
                  </a:lnTo>
                  <a:lnTo>
                    <a:pt x="2798573" y="2697142"/>
                  </a:lnTo>
                  <a:lnTo>
                    <a:pt x="2799384" y="2649524"/>
                  </a:lnTo>
                  <a:lnTo>
                    <a:pt x="2799384" y="191363"/>
                  </a:lnTo>
                  <a:lnTo>
                    <a:pt x="0" y="0"/>
                  </a:lnTo>
                  <a:close/>
                </a:path>
              </a:pathLst>
            </a:custGeom>
            <a:solidFill>
              <a:srgbClr val="929191"/>
            </a:solidFill>
          </p:spPr>
          <p:txBody>
            <a:bodyPr wrap="square" lIns="0" tIns="0" rIns="0" bIns="0" rtlCol="0"/>
            <a:lstStyle/>
            <a:p>
              <a:endParaRPr/>
            </a:p>
          </p:txBody>
        </p:sp>
        <p:sp>
          <p:nvSpPr>
            <p:cNvPr id="19" name="object 19"/>
            <p:cNvSpPr/>
            <p:nvPr/>
          </p:nvSpPr>
          <p:spPr>
            <a:xfrm>
              <a:off x="7343366" y="2195928"/>
              <a:ext cx="2773680" cy="4057015"/>
            </a:xfrm>
            <a:custGeom>
              <a:avLst/>
              <a:gdLst/>
              <a:ahLst/>
              <a:cxnLst/>
              <a:rect l="l" t="t" r="r" b="b"/>
              <a:pathLst>
                <a:path w="2773679" h="4057015">
                  <a:moveTo>
                    <a:pt x="2773260" y="0"/>
                  </a:moveTo>
                  <a:lnTo>
                    <a:pt x="0" y="17754"/>
                  </a:lnTo>
                  <a:lnTo>
                    <a:pt x="0" y="2670136"/>
                  </a:lnTo>
                  <a:lnTo>
                    <a:pt x="838" y="2718816"/>
                  </a:lnTo>
                  <a:lnTo>
                    <a:pt x="3335" y="2767075"/>
                  </a:lnTo>
                  <a:lnTo>
                    <a:pt x="7464" y="2814885"/>
                  </a:lnTo>
                  <a:lnTo>
                    <a:pt x="13196" y="2862218"/>
                  </a:lnTo>
                  <a:lnTo>
                    <a:pt x="20505" y="2909048"/>
                  </a:lnTo>
                  <a:lnTo>
                    <a:pt x="29362" y="2955346"/>
                  </a:lnTo>
                  <a:lnTo>
                    <a:pt x="39741" y="3001086"/>
                  </a:lnTo>
                  <a:lnTo>
                    <a:pt x="51613" y="3046239"/>
                  </a:lnTo>
                  <a:lnTo>
                    <a:pt x="64952" y="3090779"/>
                  </a:lnTo>
                  <a:lnTo>
                    <a:pt x="79729" y="3134677"/>
                  </a:lnTo>
                  <a:lnTo>
                    <a:pt x="95918" y="3177906"/>
                  </a:lnTo>
                  <a:lnTo>
                    <a:pt x="113491" y="3220439"/>
                  </a:lnTo>
                  <a:lnTo>
                    <a:pt x="132419" y="3262248"/>
                  </a:lnTo>
                  <a:lnTo>
                    <a:pt x="152677" y="3303306"/>
                  </a:lnTo>
                  <a:lnTo>
                    <a:pt x="174236" y="3343585"/>
                  </a:lnTo>
                  <a:lnTo>
                    <a:pt x="197068" y="3383058"/>
                  </a:lnTo>
                  <a:lnTo>
                    <a:pt x="221147" y="3421697"/>
                  </a:lnTo>
                  <a:lnTo>
                    <a:pt x="246444" y="3459474"/>
                  </a:lnTo>
                  <a:lnTo>
                    <a:pt x="272933" y="3496363"/>
                  </a:lnTo>
                  <a:lnTo>
                    <a:pt x="300586" y="3532336"/>
                  </a:lnTo>
                  <a:lnTo>
                    <a:pt x="329375" y="3567365"/>
                  </a:lnTo>
                  <a:lnTo>
                    <a:pt x="359272" y="3601422"/>
                  </a:lnTo>
                  <a:lnTo>
                    <a:pt x="390251" y="3634481"/>
                  </a:lnTo>
                  <a:lnTo>
                    <a:pt x="422284" y="3666513"/>
                  </a:lnTo>
                  <a:lnTo>
                    <a:pt x="455343" y="3697492"/>
                  </a:lnTo>
                  <a:lnTo>
                    <a:pt x="489400" y="3727389"/>
                  </a:lnTo>
                  <a:lnTo>
                    <a:pt x="524429" y="3756178"/>
                  </a:lnTo>
                  <a:lnTo>
                    <a:pt x="560402" y="3783830"/>
                  </a:lnTo>
                  <a:lnTo>
                    <a:pt x="597291" y="3810319"/>
                  </a:lnTo>
                  <a:lnTo>
                    <a:pt x="635069" y="3835616"/>
                  </a:lnTo>
                  <a:lnTo>
                    <a:pt x="673708" y="3859695"/>
                  </a:lnTo>
                  <a:lnTo>
                    <a:pt x="713181" y="3882527"/>
                  </a:lnTo>
                  <a:lnTo>
                    <a:pt x="753460" y="3904086"/>
                  </a:lnTo>
                  <a:lnTo>
                    <a:pt x="794517" y="3924343"/>
                  </a:lnTo>
                  <a:lnTo>
                    <a:pt x="836326" y="3943271"/>
                  </a:lnTo>
                  <a:lnTo>
                    <a:pt x="878859" y="3960843"/>
                  </a:lnTo>
                  <a:lnTo>
                    <a:pt x="922088" y="3977032"/>
                  </a:lnTo>
                  <a:lnTo>
                    <a:pt x="965986" y="3991809"/>
                  </a:lnTo>
                  <a:lnTo>
                    <a:pt x="1010525" y="4005148"/>
                  </a:lnTo>
                  <a:lnTo>
                    <a:pt x="1055678" y="4017020"/>
                  </a:lnTo>
                  <a:lnTo>
                    <a:pt x="1101417" y="4027398"/>
                  </a:lnTo>
                  <a:lnTo>
                    <a:pt x="1147715" y="4036255"/>
                  </a:lnTo>
                  <a:lnTo>
                    <a:pt x="1194544" y="4043564"/>
                  </a:lnTo>
                  <a:lnTo>
                    <a:pt x="1241877" y="4049296"/>
                  </a:lnTo>
                  <a:lnTo>
                    <a:pt x="1289686" y="4053425"/>
                  </a:lnTo>
                  <a:lnTo>
                    <a:pt x="1337944" y="4055922"/>
                  </a:lnTo>
                  <a:lnTo>
                    <a:pt x="1386636" y="4056761"/>
                  </a:lnTo>
                  <a:lnTo>
                    <a:pt x="1435316" y="4055922"/>
                  </a:lnTo>
                  <a:lnTo>
                    <a:pt x="1483575" y="4053425"/>
                  </a:lnTo>
                  <a:lnTo>
                    <a:pt x="1531385" y="4049296"/>
                  </a:lnTo>
                  <a:lnTo>
                    <a:pt x="1578718" y="4043564"/>
                  </a:lnTo>
                  <a:lnTo>
                    <a:pt x="1625548" y="4036255"/>
                  </a:lnTo>
                  <a:lnTo>
                    <a:pt x="1671846" y="4027398"/>
                  </a:lnTo>
                  <a:lnTo>
                    <a:pt x="1717586" y="4017020"/>
                  </a:lnTo>
                  <a:lnTo>
                    <a:pt x="1762739" y="4005148"/>
                  </a:lnTo>
                  <a:lnTo>
                    <a:pt x="1807279" y="3991809"/>
                  </a:lnTo>
                  <a:lnTo>
                    <a:pt x="1851177" y="3977032"/>
                  </a:lnTo>
                  <a:lnTo>
                    <a:pt x="1894406" y="3960843"/>
                  </a:lnTo>
                  <a:lnTo>
                    <a:pt x="1936939" y="3943271"/>
                  </a:lnTo>
                  <a:lnTo>
                    <a:pt x="1978748" y="3924343"/>
                  </a:lnTo>
                  <a:lnTo>
                    <a:pt x="2019806" y="3904086"/>
                  </a:lnTo>
                  <a:lnTo>
                    <a:pt x="2060085" y="3882527"/>
                  </a:lnTo>
                  <a:lnTo>
                    <a:pt x="2099558" y="3859695"/>
                  </a:lnTo>
                  <a:lnTo>
                    <a:pt x="2138197" y="3835616"/>
                  </a:lnTo>
                  <a:lnTo>
                    <a:pt x="2175974" y="3810319"/>
                  </a:lnTo>
                  <a:lnTo>
                    <a:pt x="2212863" y="3783830"/>
                  </a:lnTo>
                  <a:lnTo>
                    <a:pt x="2248836" y="3756178"/>
                  </a:lnTo>
                  <a:lnTo>
                    <a:pt x="2283865" y="3727389"/>
                  </a:lnTo>
                  <a:lnTo>
                    <a:pt x="2317922" y="3697492"/>
                  </a:lnTo>
                  <a:lnTo>
                    <a:pt x="2350981" y="3666513"/>
                  </a:lnTo>
                  <a:lnTo>
                    <a:pt x="2383013" y="3634481"/>
                  </a:lnTo>
                  <a:lnTo>
                    <a:pt x="2413992" y="3601422"/>
                  </a:lnTo>
                  <a:lnTo>
                    <a:pt x="2443889" y="3567365"/>
                  </a:lnTo>
                  <a:lnTo>
                    <a:pt x="2472678" y="3532336"/>
                  </a:lnTo>
                  <a:lnTo>
                    <a:pt x="2500330" y="3496363"/>
                  </a:lnTo>
                  <a:lnTo>
                    <a:pt x="2526819" y="3459474"/>
                  </a:lnTo>
                  <a:lnTo>
                    <a:pt x="2552116" y="3421697"/>
                  </a:lnTo>
                  <a:lnTo>
                    <a:pt x="2576195" y="3383058"/>
                  </a:lnTo>
                  <a:lnTo>
                    <a:pt x="2599027" y="3343585"/>
                  </a:lnTo>
                  <a:lnTo>
                    <a:pt x="2620585" y="3303306"/>
                  </a:lnTo>
                  <a:lnTo>
                    <a:pt x="2640843" y="3262248"/>
                  </a:lnTo>
                  <a:lnTo>
                    <a:pt x="2659771" y="3220439"/>
                  </a:lnTo>
                  <a:lnTo>
                    <a:pt x="2677343" y="3177906"/>
                  </a:lnTo>
                  <a:lnTo>
                    <a:pt x="2693532" y="3134677"/>
                  </a:lnTo>
                  <a:lnTo>
                    <a:pt x="2708309" y="3090779"/>
                  </a:lnTo>
                  <a:lnTo>
                    <a:pt x="2721647" y="3046239"/>
                  </a:lnTo>
                  <a:lnTo>
                    <a:pt x="2733520" y="3001086"/>
                  </a:lnTo>
                  <a:lnTo>
                    <a:pt x="2743898" y="2955346"/>
                  </a:lnTo>
                  <a:lnTo>
                    <a:pt x="2752755" y="2909048"/>
                  </a:lnTo>
                  <a:lnTo>
                    <a:pt x="2760064" y="2862218"/>
                  </a:lnTo>
                  <a:lnTo>
                    <a:pt x="2765796" y="2814885"/>
                  </a:lnTo>
                  <a:lnTo>
                    <a:pt x="2769925" y="2767075"/>
                  </a:lnTo>
                  <a:lnTo>
                    <a:pt x="2772422" y="2718816"/>
                  </a:lnTo>
                  <a:lnTo>
                    <a:pt x="2773260" y="2670136"/>
                  </a:lnTo>
                  <a:lnTo>
                    <a:pt x="277326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7618288" y="2514006"/>
            <a:ext cx="2673226" cy="2160913"/>
          </a:xfrm>
          <a:prstGeom prst="rect">
            <a:avLst/>
          </a:prstGeom>
        </p:spPr>
        <p:txBody>
          <a:bodyPr vert="horz" wrap="square" lIns="0" tIns="12700" rIns="0" bIns="0" rtlCol="0">
            <a:spAutoFit/>
          </a:bodyPr>
          <a:lstStyle/>
          <a:p>
            <a:pPr marL="12700" marR="161925">
              <a:lnSpc>
                <a:spcPct val="145300"/>
              </a:lnSpc>
              <a:spcBef>
                <a:spcPts val="100"/>
              </a:spcBef>
            </a:pPr>
            <a:r>
              <a:rPr lang="vi-VN" sz="1200" dirty="0"/>
              <a:t>Lấy con người làm trung tâm</a:t>
            </a:r>
            <a:br>
              <a:rPr lang="vi-VN" sz="1200" dirty="0"/>
            </a:br>
            <a:r>
              <a:rPr lang="vi-VN" sz="1200" dirty="0"/>
              <a:t>Đoàn kết – Kỷ cương – Tận tâm – </a:t>
            </a:r>
            <a:endParaRPr lang="en-US" sz="1200" dirty="0"/>
          </a:p>
          <a:p>
            <a:pPr marL="12700" marR="161925">
              <a:lnSpc>
                <a:spcPct val="145300"/>
              </a:lnSpc>
              <a:spcBef>
                <a:spcPts val="100"/>
              </a:spcBef>
            </a:pPr>
            <a:endParaRPr lang="en-US" sz="1200" dirty="0"/>
          </a:p>
          <a:p>
            <a:pPr marL="12700" marR="161925">
              <a:lnSpc>
                <a:spcPct val="145300"/>
              </a:lnSpc>
              <a:spcBef>
                <a:spcPts val="100"/>
              </a:spcBef>
            </a:pPr>
            <a:r>
              <a:rPr lang="vi-VN" sz="1200" dirty="0"/>
              <a:t>Trách nhiệm – Trung thực – Tử tế</a:t>
            </a:r>
            <a:br>
              <a:rPr lang="vi-VN" sz="1200" dirty="0"/>
            </a:br>
            <a:r>
              <a:rPr lang="vi-VN" sz="1200" dirty="0"/>
              <a:t>Đa trí thông minh – Học tập suốt đời</a:t>
            </a:r>
            <a:br>
              <a:rPr lang="vi-VN" sz="1200" dirty="0"/>
            </a:br>
            <a:endParaRPr lang="en-US" sz="1200" dirty="0"/>
          </a:p>
          <a:p>
            <a:pPr marL="12700" marR="161925">
              <a:lnSpc>
                <a:spcPct val="145300"/>
              </a:lnSpc>
              <a:spcBef>
                <a:spcPts val="100"/>
              </a:spcBef>
            </a:pPr>
            <a:r>
              <a:rPr lang="vi-VN" sz="1200" dirty="0"/>
              <a:t>Năng động, sáng tạo – Thúc đẩy hợp tác quốc tế</a:t>
            </a:r>
            <a:endParaRPr sz="1200" dirty="0">
              <a:latin typeface="Tahoma"/>
              <a:cs typeface="Tahoma"/>
            </a:endParaRPr>
          </a:p>
        </p:txBody>
      </p:sp>
      <p:sp>
        <p:nvSpPr>
          <p:cNvPr id="21" name="object 21"/>
          <p:cNvSpPr txBox="1"/>
          <p:nvPr/>
        </p:nvSpPr>
        <p:spPr>
          <a:xfrm>
            <a:off x="1375990" y="4517347"/>
            <a:ext cx="1889125" cy="250190"/>
          </a:xfrm>
          <a:prstGeom prst="rect">
            <a:avLst/>
          </a:prstGeom>
        </p:spPr>
        <p:txBody>
          <a:bodyPr vert="horz" wrap="square" lIns="0" tIns="15240" rIns="0" bIns="0" rtlCol="0">
            <a:spAutoFit/>
          </a:bodyPr>
          <a:lstStyle/>
          <a:p>
            <a:pPr marL="12700">
              <a:lnSpc>
                <a:spcPct val="100000"/>
              </a:lnSpc>
              <a:spcBef>
                <a:spcPts val="120"/>
              </a:spcBef>
            </a:pPr>
            <a:r>
              <a:rPr sz="1450" b="1" spc="-90" dirty="0">
                <a:solidFill>
                  <a:srgbClr val="04392D"/>
                </a:solidFill>
                <a:latin typeface="Arial"/>
                <a:cs typeface="Arial"/>
              </a:rPr>
              <a:t>TẦM</a:t>
            </a:r>
            <a:r>
              <a:rPr sz="1450" b="1" spc="-35" dirty="0">
                <a:solidFill>
                  <a:srgbClr val="04392D"/>
                </a:solidFill>
                <a:latin typeface="Arial"/>
                <a:cs typeface="Arial"/>
              </a:rPr>
              <a:t> NHÌN</a:t>
            </a:r>
            <a:r>
              <a:rPr sz="1450" b="1" spc="-30" dirty="0">
                <a:solidFill>
                  <a:srgbClr val="04392D"/>
                </a:solidFill>
                <a:latin typeface="Arial"/>
                <a:cs typeface="Arial"/>
              </a:rPr>
              <a:t> </a:t>
            </a:r>
            <a:r>
              <a:rPr sz="1450" b="1" dirty="0">
                <a:solidFill>
                  <a:srgbClr val="04392D"/>
                </a:solidFill>
                <a:latin typeface="Arial"/>
                <a:cs typeface="Arial"/>
              </a:rPr>
              <a:t>&amp;</a:t>
            </a:r>
            <a:r>
              <a:rPr sz="1450" b="1" spc="-30" dirty="0">
                <a:solidFill>
                  <a:srgbClr val="04392D"/>
                </a:solidFill>
                <a:latin typeface="Arial"/>
                <a:cs typeface="Arial"/>
              </a:rPr>
              <a:t> </a:t>
            </a:r>
            <a:r>
              <a:rPr sz="1450" b="1" spc="-190" dirty="0">
                <a:solidFill>
                  <a:srgbClr val="04392D"/>
                </a:solidFill>
                <a:latin typeface="Arial"/>
                <a:cs typeface="Arial"/>
              </a:rPr>
              <a:t>SỨ</a:t>
            </a:r>
            <a:r>
              <a:rPr sz="1450" b="1" spc="-30" dirty="0">
                <a:solidFill>
                  <a:srgbClr val="04392D"/>
                </a:solidFill>
                <a:latin typeface="Arial"/>
                <a:cs typeface="Arial"/>
              </a:rPr>
              <a:t> </a:t>
            </a:r>
            <a:r>
              <a:rPr sz="1450" b="1" spc="-45" dirty="0">
                <a:solidFill>
                  <a:srgbClr val="04392D"/>
                </a:solidFill>
                <a:latin typeface="Arial"/>
                <a:cs typeface="Arial"/>
              </a:rPr>
              <a:t>MỆNH</a:t>
            </a:r>
            <a:endParaRPr sz="1450" dirty="0">
              <a:latin typeface="Arial"/>
              <a:cs typeface="Arial"/>
            </a:endParaRPr>
          </a:p>
        </p:txBody>
      </p:sp>
      <p:sp>
        <p:nvSpPr>
          <p:cNvPr id="22" name="object 22"/>
          <p:cNvSpPr txBox="1"/>
          <p:nvPr/>
        </p:nvSpPr>
        <p:spPr>
          <a:xfrm>
            <a:off x="1375990" y="626646"/>
            <a:ext cx="2998158" cy="238527"/>
          </a:xfrm>
          <a:prstGeom prst="rect">
            <a:avLst/>
          </a:prstGeom>
        </p:spPr>
        <p:txBody>
          <a:bodyPr vert="horz" wrap="square" lIns="0" tIns="15240" rIns="0" bIns="0" rtlCol="0">
            <a:spAutoFit/>
          </a:bodyPr>
          <a:lstStyle/>
          <a:p>
            <a:pPr marL="12700">
              <a:lnSpc>
                <a:spcPct val="100000"/>
              </a:lnSpc>
              <a:spcBef>
                <a:spcPts val="120"/>
              </a:spcBef>
            </a:pPr>
            <a:r>
              <a:rPr sz="1450" b="1" spc="-35" dirty="0">
                <a:solidFill>
                  <a:srgbClr val="04392D"/>
                </a:solidFill>
                <a:latin typeface="Arial"/>
                <a:cs typeface="Arial"/>
              </a:rPr>
              <a:t>HÌNH</a:t>
            </a:r>
            <a:r>
              <a:rPr sz="1450" b="1" spc="-30" dirty="0">
                <a:solidFill>
                  <a:srgbClr val="04392D"/>
                </a:solidFill>
                <a:latin typeface="Arial"/>
                <a:cs typeface="Arial"/>
              </a:rPr>
              <a:t> </a:t>
            </a:r>
            <a:r>
              <a:rPr sz="1450" b="1" spc="-55" dirty="0">
                <a:solidFill>
                  <a:srgbClr val="04392D"/>
                </a:solidFill>
                <a:latin typeface="Arial"/>
                <a:cs typeface="Arial"/>
              </a:rPr>
              <a:t>THÀNH</a:t>
            </a:r>
            <a:r>
              <a:rPr sz="1450" b="1" spc="-25" dirty="0">
                <a:solidFill>
                  <a:srgbClr val="04392D"/>
                </a:solidFill>
                <a:latin typeface="Arial"/>
                <a:cs typeface="Arial"/>
              </a:rPr>
              <a:t> </a:t>
            </a:r>
            <a:r>
              <a:rPr sz="1450" b="1" dirty="0">
                <a:solidFill>
                  <a:srgbClr val="04392D"/>
                </a:solidFill>
                <a:latin typeface="Arial"/>
                <a:cs typeface="Arial"/>
              </a:rPr>
              <a:t>&amp;</a:t>
            </a:r>
            <a:r>
              <a:rPr sz="1450" b="1" spc="-25" dirty="0">
                <a:solidFill>
                  <a:srgbClr val="04392D"/>
                </a:solidFill>
                <a:latin typeface="Arial"/>
                <a:cs typeface="Arial"/>
              </a:rPr>
              <a:t> </a:t>
            </a:r>
            <a:r>
              <a:rPr sz="1450" b="1" spc="-80" dirty="0">
                <a:solidFill>
                  <a:srgbClr val="04392D"/>
                </a:solidFill>
                <a:latin typeface="Arial"/>
                <a:cs typeface="Arial"/>
              </a:rPr>
              <a:t>PHÁT</a:t>
            </a:r>
            <a:r>
              <a:rPr sz="1450" b="1" spc="-25" dirty="0">
                <a:solidFill>
                  <a:srgbClr val="04392D"/>
                </a:solidFill>
                <a:latin typeface="Arial"/>
                <a:cs typeface="Arial"/>
              </a:rPr>
              <a:t> </a:t>
            </a:r>
            <a:r>
              <a:rPr sz="1450" b="1" spc="-45" dirty="0">
                <a:solidFill>
                  <a:srgbClr val="04392D"/>
                </a:solidFill>
                <a:latin typeface="Arial"/>
                <a:cs typeface="Arial"/>
              </a:rPr>
              <a:t>TRIỂN</a:t>
            </a:r>
            <a:endParaRPr sz="1450" dirty="0">
              <a:latin typeface="Arial"/>
              <a:cs typeface="Arial"/>
            </a:endParaRPr>
          </a:p>
        </p:txBody>
      </p:sp>
      <p:grpSp>
        <p:nvGrpSpPr>
          <p:cNvPr id="23" name="object 23"/>
          <p:cNvGrpSpPr/>
          <p:nvPr/>
        </p:nvGrpSpPr>
        <p:grpSpPr>
          <a:xfrm>
            <a:off x="6551459" y="1760563"/>
            <a:ext cx="3763826" cy="2865532"/>
            <a:chOff x="6579323" y="1753298"/>
            <a:chExt cx="3763826" cy="2865532"/>
          </a:xfrm>
        </p:grpSpPr>
        <p:pic>
          <p:nvPicPr>
            <p:cNvPr id="24" name="object 24"/>
            <p:cNvPicPr/>
            <p:nvPr/>
          </p:nvPicPr>
          <p:blipFill>
            <a:blip r:embed="rId7" cstate="print"/>
            <a:stretch>
              <a:fillRect/>
            </a:stretch>
          </p:blipFill>
          <p:spPr>
            <a:xfrm>
              <a:off x="7485380" y="2717053"/>
              <a:ext cx="97497" cy="97497"/>
            </a:xfrm>
            <a:prstGeom prst="rect">
              <a:avLst/>
            </a:prstGeom>
          </p:spPr>
        </p:pic>
        <p:pic>
          <p:nvPicPr>
            <p:cNvPr id="25" name="object 25"/>
            <p:cNvPicPr/>
            <p:nvPr/>
          </p:nvPicPr>
          <p:blipFill>
            <a:blip r:embed="rId8" cstate="print"/>
            <a:stretch>
              <a:fillRect/>
            </a:stretch>
          </p:blipFill>
          <p:spPr>
            <a:xfrm>
              <a:off x="7485380" y="3335012"/>
              <a:ext cx="97497" cy="97485"/>
            </a:xfrm>
            <a:prstGeom prst="rect">
              <a:avLst/>
            </a:prstGeom>
          </p:spPr>
        </p:pic>
        <p:pic>
          <p:nvPicPr>
            <p:cNvPr id="26" name="object 26"/>
            <p:cNvPicPr/>
            <p:nvPr/>
          </p:nvPicPr>
          <p:blipFill>
            <a:blip r:embed="rId9" cstate="print"/>
            <a:stretch>
              <a:fillRect/>
            </a:stretch>
          </p:blipFill>
          <p:spPr>
            <a:xfrm>
              <a:off x="7485380" y="4521333"/>
              <a:ext cx="97497" cy="97497"/>
            </a:xfrm>
            <a:prstGeom prst="rect">
              <a:avLst/>
            </a:prstGeom>
          </p:spPr>
        </p:pic>
        <p:sp>
          <p:nvSpPr>
            <p:cNvPr id="28" name="object 28"/>
            <p:cNvSpPr/>
            <p:nvPr/>
          </p:nvSpPr>
          <p:spPr>
            <a:xfrm>
              <a:off x="7140209" y="1761267"/>
              <a:ext cx="3202940" cy="558165"/>
            </a:xfrm>
            <a:custGeom>
              <a:avLst/>
              <a:gdLst/>
              <a:ahLst/>
              <a:cxnLst/>
              <a:rect l="l" t="t" r="r" b="b"/>
              <a:pathLst>
                <a:path w="3202940" h="558164">
                  <a:moveTo>
                    <a:pt x="2965005"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329895"/>
                  </a:lnTo>
                  <a:lnTo>
                    <a:pt x="4634" y="375868"/>
                  </a:lnTo>
                  <a:lnTo>
                    <a:pt x="17926" y="418688"/>
                  </a:lnTo>
                  <a:lnTo>
                    <a:pt x="38959" y="457437"/>
                  </a:lnTo>
                  <a:lnTo>
                    <a:pt x="66814" y="491197"/>
                  </a:lnTo>
                  <a:lnTo>
                    <a:pt x="100575" y="519053"/>
                  </a:lnTo>
                  <a:lnTo>
                    <a:pt x="139324" y="540085"/>
                  </a:lnTo>
                  <a:lnTo>
                    <a:pt x="182144" y="553377"/>
                  </a:lnTo>
                  <a:lnTo>
                    <a:pt x="228117" y="558012"/>
                  </a:lnTo>
                  <a:lnTo>
                    <a:pt x="2965005" y="558012"/>
                  </a:lnTo>
                  <a:lnTo>
                    <a:pt x="3012942" y="553180"/>
                  </a:lnTo>
                  <a:lnTo>
                    <a:pt x="3057590" y="539320"/>
                  </a:lnTo>
                  <a:lnTo>
                    <a:pt x="3097991" y="517391"/>
                  </a:lnTo>
                  <a:lnTo>
                    <a:pt x="3133191" y="488346"/>
                  </a:lnTo>
                  <a:lnTo>
                    <a:pt x="3162233" y="453144"/>
                  </a:lnTo>
                  <a:lnTo>
                    <a:pt x="3184161" y="412740"/>
                  </a:lnTo>
                  <a:lnTo>
                    <a:pt x="3198019" y="368091"/>
                  </a:lnTo>
                  <a:lnTo>
                    <a:pt x="3202851" y="320154"/>
                  </a:lnTo>
                  <a:lnTo>
                    <a:pt x="3202851" y="237858"/>
                  </a:lnTo>
                  <a:lnTo>
                    <a:pt x="3198019" y="189920"/>
                  </a:lnTo>
                  <a:lnTo>
                    <a:pt x="3184161" y="145271"/>
                  </a:lnTo>
                  <a:lnTo>
                    <a:pt x="3162233" y="104868"/>
                  </a:lnTo>
                  <a:lnTo>
                    <a:pt x="3133191" y="69665"/>
                  </a:lnTo>
                  <a:lnTo>
                    <a:pt x="3097991" y="40621"/>
                  </a:lnTo>
                  <a:lnTo>
                    <a:pt x="3057590" y="18691"/>
                  </a:lnTo>
                  <a:lnTo>
                    <a:pt x="3012942" y="4832"/>
                  </a:lnTo>
                  <a:lnTo>
                    <a:pt x="2965005" y="0"/>
                  </a:lnTo>
                  <a:close/>
                </a:path>
              </a:pathLst>
            </a:custGeom>
            <a:solidFill>
              <a:srgbClr val="FFFFFF"/>
            </a:solidFill>
          </p:spPr>
          <p:txBody>
            <a:bodyPr wrap="square" lIns="0" tIns="0" rIns="0" bIns="0" rtlCol="0"/>
            <a:lstStyle/>
            <a:p>
              <a:endParaRPr/>
            </a:p>
          </p:txBody>
        </p:sp>
        <p:sp>
          <p:nvSpPr>
            <p:cNvPr id="29" name="object 29"/>
            <p:cNvSpPr/>
            <p:nvPr/>
          </p:nvSpPr>
          <p:spPr>
            <a:xfrm>
              <a:off x="7140209" y="1761267"/>
              <a:ext cx="3202940" cy="558165"/>
            </a:xfrm>
            <a:custGeom>
              <a:avLst/>
              <a:gdLst/>
              <a:ahLst/>
              <a:cxnLst/>
              <a:rect l="l" t="t" r="r" b="b"/>
              <a:pathLst>
                <a:path w="3202940" h="558164">
                  <a:moveTo>
                    <a:pt x="228117" y="0"/>
                  </a:moveTo>
                  <a:lnTo>
                    <a:pt x="2965005" y="0"/>
                  </a:lnTo>
                  <a:lnTo>
                    <a:pt x="3012942" y="4832"/>
                  </a:lnTo>
                  <a:lnTo>
                    <a:pt x="3057590" y="18691"/>
                  </a:lnTo>
                  <a:lnTo>
                    <a:pt x="3097991" y="40621"/>
                  </a:lnTo>
                  <a:lnTo>
                    <a:pt x="3133191" y="69665"/>
                  </a:lnTo>
                  <a:lnTo>
                    <a:pt x="3162233" y="104868"/>
                  </a:lnTo>
                  <a:lnTo>
                    <a:pt x="3184161" y="145271"/>
                  </a:lnTo>
                  <a:lnTo>
                    <a:pt x="3198019" y="189920"/>
                  </a:lnTo>
                  <a:lnTo>
                    <a:pt x="3202851" y="237858"/>
                  </a:lnTo>
                  <a:lnTo>
                    <a:pt x="3202851" y="320154"/>
                  </a:lnTo>
                  <a:lnTo>
                    <a:pt x="3198019" y="368091"/>
                  </a:lnTo>
                  <a:lnTo>
                    <a:pt x="3184161" y="412740"/>
                  </a:lnTo>
                  <a:lnTo>
                    <a:pt x="3162233" y="453144"/>
                  </a:lnTo>
                  <a:lnTo>
                    <a:pt x="3133191" y="488346"/>
                  </a:lnTo>
                  <a:lnTo>
                    <a:pt x="3097991" y="517391"/>
                  </a:lnTo>
                  <a:lnTo>
                    <a:pt x="3057590" y="539320"/>
                  </a:lnTo>
                  <a:lnTo>
                    <a:pt x="3012942" y="553180"/>
                  </a:lnTo>
                  <a:lnTo>
                    <a:pt x="2965005" y="558012"/>
                  </a:lnTo>
                  <a:lnTo>
                    <a:pt x="228117" y="558012"/>
                  </a:lnTo>
                  <a:lnTo>
                    <a:pt x="182144" y="553377"/>
                  </a:lnTo>
                  <a:lnTo>
                    <a:pt x="139324" y="540085"/>
                  </a:lnTo>
                  <a:lnTo>
                    <a:pt x="100575" y="519053"/>
                  </a:lnTo>
                  <a:lnTo>
                    <a:pt x="66814" y="491197"/>
                  </a:lnTo>
                  <a:lnTo>
                    <a:pt x="38959" y="457437"/>
                  </a:lnTo>
                  <a:lnTo>
                    <a:pt x="17926" y="418688"/>
                  </a:lnTo>
                  <a:lnTo>
                    <a:pt x="4634" y="375868"/>
                  </a:lnTo>
                  <a:lnTo>
                    <a:pt x="0" y="329895"/>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700">
              <a:solidFill>
                <a:srgbClr val="000000"/>
              </a:solidFill>
            </a:ln>
          </p:spPr>
          <p:txBody>
            <a:bodyPr wrap="square" lIns="0" tIns="0" rIns="0" bIns="0" rtlCol="0"/>
            <a:lstStyle/>
            <a:p>
              <a:endParaRPr/>
            </a:p>
          </p:txBody>
        </p:sp>
        <p:pic>
          <p:nvPicPr>
            <p:cNvPr id="30" name="object 30"/>
            <p:cNvPicPr/>
            <p:nvPr/>
          </p:nvPicPr>
          <p:blipFill>
            <a:blip r:embed="rId10" cstate="print"/>
            <a:stretch>
              <a:fillRect/>
            </a:stretch>
          </p:blipFill>
          <p:spPr>
            <a:xfrm>
              <a:off x="6579323" y="1753298"/>
              <a:ext cx="786879" cy="567829"/>
            </a:xfrm>
            <a:prstGeom prst="rect">
              <a:avLst/>
            </a:prstGeom>
          </p:spPr>
        </p:pic>
      </p:grpSp>
      <p:sp>
        <p:nvSpPr>
          <p:cNvPr id="31" name="object 31"/>
          <p:cNvSpPr txBox="1"/>
          <p:nvPr/>
        </p:nvSpPr>
        <p:spPr>
          <a:xfrm>
            <a:off x="7978868" y="1935849"/>
            <a:ext cx="1329690" cy="250190"/>
          </a:xfrm>
          <a:prstGeom prst="rect">
            <a:avLst/>
          </a:prstGeom>
        </p:spPr>
        <p:txBody>
          <a:bodyPr vert="horz" wrap="square" lIns="0" tIns="15240" rIns="0" bIns="0" rtlCol="0">
            <a:spAutoFit/>
          </a:bodyPr>
          <a:lstStyle/>
          <a:p>
            <a:pPr marL="12700">
              <a:lnSpc>
                <a:spcPct val="100000"/>
              </a:lnSpc>
              <a:spcBef>
                <a:spcPts val="120"/>
              </a:spcBef>
            </a:pPr>
            <a:r>
              <a:rPr sz="1450" b="1" spc="-120" dirty="0">
                <a:solidFill>
                  <a:srgbClr val="04392D"/>
                </a:solidFill>
                <a:latin typeface="Arial"/>
                <a:cs typeface="Arial"/>
              </a:rPr>
              <a:t>GIÁ</a:t>
            </a:r>
            <a:r>
              <a:rPr sz="1450" b="1" spc="-25" dirty="0">
                <a:solidFill>
                  <a:srgbClr val="04392D"/>
                </a:solidFill>
                <a:latin typeface="Arial"/>
                <a:cs typeface="Arial"/>
              </a:rPr>
              <a:t> </a:t>
            </a:r>
            <a:r>
              <a:rPr sz="1450" b="1" spc="-55" dirty="0">
                <a:solidFill>
                  <a:srgbClr val="04392D"/>
                </a:solidFill>
                <a:latin typeface="Arial"/>
                <a:cs typeface="Arial"/>
              </a:rPr>
              <a:t>TRỊ</a:t>
            </a:r>
            <a:r>
              <a:rPr sz="1450" b="1" spc="-25" dirty="0">
                <a:solidFill>
                  <a:srgbClr val="04392D"/>
                </a:solidFill>
                <a:latin typeface="Arial"/>
                <a:cs typeface="Arial"/>
              </a:rPr>
              <a:t> </a:t>
            </a:r>
            <a:r>
              <a:rPr sz="1450" b="1" spc="-165" dirty="0">
                <a:solidFill>
                  <a:srgbClr val="04392D"/>
                </a:solidFill>
                <a:latin typeface="Arial"/>
                <a:cs typeface="Arial"/>
              </a:rPr>
              <a:t>CỐT</a:t>
            </a:r>
            <a:r>
              <a:rPr sz="1450" b="1" spc="-25" dirty="0">
                <a:solidFill>
                  <a:srgbClr val="04392D"/>
                </a:solidFill>
                <a:latin typeface="Arial"/>
                <a:cs typeface="Arial"/>
              </a:rPr>
              <a:t> </a:t>
            </a:r>
            <a:r>
              <a:rPr sz="1450" b="1" spc="-65" dirty="0">
                <a:solidFill>
                  <a:srgbClr val="04392D"/>
                </a:solidFill>
                <a:latin typeface="Arial"/>
                <a:cs typeface="Arial"/>
              </a:rPr>
              <a:t>LÕI</a:t>
            </a:r>
            <a:endParaRPr sz="1450">
              <a:latin typeface="Arial"/>
              <a:cs typeface="Arial"/>
            </a:endParaRPr>
          </a:p>
        </p:txBody>
      </p:sp>
      <p:sp>
        <p:nvSpPr>
          <p:cNvPr id="33" name="object 21">
            <a:extLst>
              <a:ext uri="{FF2B5EF4-FFF2-40B4-BE49-F238E27FC236}">
                <a16:creationId xmlns:a16="http://schemas.microsoft.com/office/drawing/2014/main" id="{23A21ED8-D9FE-CFA8-042D-E85B015E8A15}"/>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10681335" cy="7461250"/>
          </a:xfrm>
          <a:custGeom>
            <a:avLst/>
            <a:gdLst/>
            <a:ahLst/>
            <a:cxnLst/>
            <a:rect l="l" t="t" r="r" b="b"/>
            <a:pathLst>
              <a:path w="10681335" h="7461250">
                <a:moveTo>
                  <a:pt x="10680725" y="0"/>
                </a:moveTo>
                <a:lnTo>
                  <a:pt x="0" y="0"/>
                </a:lnTo>
                <a:lnTo>
                  <a:pt x="0" y="7461097"/>
                </a:lnTo>
                <a:lnTo>
                  <a:pt x="10680725" y="7461097"/>
                </a:lnTo>
                <a:lnTo>
                  <a:pt x="10680725" y="0"/>
                </a:lnTo>
                <a:close/>
              </a:path>
            </a:pathLst>
          </a:custGeom>
          <a:solidFill>
            <a:srgbClr val="CBE7D2"/>
          </a:solidFill>
        </p:spPr>
        <p:txBody>
          <a:bodyPr wrap="square" lIns="0" tIns="0" rIns="0" bIns="0" rtlCol="0"/>
          <a:lstStyle/>
          <a:p>
            <a:endParaRPr/>
          </a:p>
        </p:txBody>
      </p:sp>
      <p:sp>
        <p:nvSpPr>
          <p:cNvPr id="3" name="object 3"/>
          <p:cNvSpPr/>
          <p:nvPr/>
        </p:nvSpPr>
        <p:spPr>
          <a:xfrm>
            <a:off x="616381" y="2099881"/>
            <a:ext cx="4244975" cy="1162685"/>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solidFill>
            <a:srgbClr val="37853F"/>
          </a:solidFill>
        </p:spPr>
        <p:txBody>
          <a:bodyPr wrap="square" lIns="0" tIns="0" rIns="0" bIns="0" rtlCol="0"/>
          <a:lstStyle/>
          <a:p>
            <a:endParaRPr/>
          </a:p>
        </p:txBody>
      </p:sp>
      <p:sp>
        <p:nvSpPr>
          <p:cNvPr id="4" name="object 4"/>
          <p:cNvSpPr/>
          <p:nvPr/>
        </p:nvSpPr>
        <p:spPr>
          <a:xfrm>
            <a:off x="933449" y="5784329"/>
            <a:ext cx="5640375" cy="1252220"/>
          </a:xfrm>
          <a:custGeom>
            <a:avLst/>
            <a:gdLst/>
            <a:ahLst/>
            <a:cxnLst/>
            <a:rect l="l" t="t" r="r" b="b"/>
            <a:pathLst>
              <a:path w="3902709" h="1252220">
                <a:moveTo>
                  <a:pt x="3902506" y="0"/>
                </a:moveTo>
                <a:lnTo>
                  <a:pt x="0" y="3086"/>
                </a:lnTo>
                <a:lnTo>
                  <a:pt x="0" y="1033449"/>
                </a:lnTo>
                <a:lnTo>
                  <a:pt x="47874" y="1035716"/>
                </a:lnTo>
                <a:lnTo>
                  <a:pt x="95595" y="1041734"/>
                </a:lnTo>
                <a:lnTo>
                  <a:pt x="143178" y="1050334"/>
                </a:lnTo>
                <a:lnTo>
                  <a:pt x="238351" y="1070663"/>
                </a:lnTo>
                <a:lnTo>
                  <a:pt x="285241" y="1079906"/>
                </a:lnTo>
                <a:lnTo>
                  <a:pt x="623608" y="1142047"/>
                </a:lnTo>
                <a:lnTo>
                  <a:pt x="677105" y="1154852"/>
                </a:lnTo>
                <a:lnTo>
                  <a:pt x="725754" y="1178648"/>
                </a:lnTo>
                <a:lnTo>
                  <a:pt x="751851" y="1201556"/>
                </a:lnTo>
                <a:lnTo>
                  <a:pt x="764828" y="1213035"/>
                </a:lnTo>
                <a:lnTo>
                  <a:pt x="800931" y="1232996"/>
                </a:lnTo>
                <a:lnTo>
                  <a:pt x="874708" y="1248326"/>
                </a:lnTo>
                <a:lnTo>
                  <a:pt x="925685" y="1251899"/>
                </a:lnTo>
                <a:lnTo>
                  <a:pt x="976760" y="1250190"/>
                </a:lnTo>
                <a:lnTo>
                  <a:pt x="1027379" y="1243190"/>
                </a:lnTo>
                <a:lnTo>
                  <a:pt x="1060424" y="1235896"/>
                </a:lnTo>
                <a:lnTo>
                  <a:pt x="1093292" y="1227724"/>
                </a:lnTo>
                <a:lnTo>
                  <a:pt x="1126245" y="1220090"/>
                </a:lnTo>
                <a:lnTo>
                  <a:pt x="1159548" y="1214412"/>
                </a:lnTo>
                <a:lnTo>
                  <a:pt x="1209631" y="1211479"/>
                </a:lnTo>
                <a:lnTo>
                  <a:pt x="1510248" y="1211479"/>
                </a:lnTo>
                <a:lnTo>
                  <a:pt x="1551307" y="1199078"/>
                </a:lnTo>
                <a:lnTo>
                  <a:pt x="1595380" y="1182998"/>
                </a:lnTo>
                <a:lnTo>
                  <a:pt x="1639339" y="1166254"/>
                </a:lnTo>
                <a:lnTo>
                  <a:pt x="1683664" y="1150769"/>
                </a:lnTo>
                <a:lnTo>
                  <a:pt x="1728838" y="1138466"/>
                </a:lnTo>
                <a:lnTo>
                  <a:pt x="1774714" y="1130824"/>
                </a:lnTo>
                <a:lnTo>
                  <a:pt x="1821114" y="1127064"/>
                </a:lnTo>
                <a:lnTo>
                  <a:pt x="1867789" y="1125900"/>
                </a:lnTo>
                <a:lnTo>
                  <a:pt x="2627392" y="1125900"/>
                </a:lnTo>
                <a:lnTo>
                  <a:pt x="2646781" y="1119974"/>
                </a:lnTo>
                <a:lnTo>
                  <a:pt x="2668332" y="1108987"/>
                </a:lnTo>
                <a:lnTo>
                  <a:pt x="2688894" y="1095956"/>
                </a:lnTo>
                <a:lnTo>
                  <a:pt x="2709628" y="1083406"/>
                </a:lnTo>
                <a:lnTo>
                  <a:pt x="2731693" y="1073861"/>
                </a:lnTo>
                <a:lnTo>
                  <a:pt x="2756287" y="1070663"/>
                </a:lnTo>
                <a:lnTo>
                  <a:pt x="2796159" y="1069355"/>
                </a:lnTo>
                <a:lnTo>
                  <a:pt x="3605063" y="1069355"/>
                </a:lnTo>
                <a:lnTo>
                  <a:pt x="3625821" y="1063608"/>
                </a:lnTo>
                <a:lnTo>
                  <a:pt x="3670212" y="1045754"/>
                </a:lnTo>
                <a:lnTo>
                  <a:pt x="3712273" y="1022946"/>
                </a:lnTo>
                <a:lnTo>
                  <a:pt x="3737559" y="1010544"/>
                </a:lnTo>
                <a:lnTo>
                  <a:pt x="3764827" y="1003765"/>
                </a:lnTo>
                <a:lnTo>
                  <a:pt x="3831018" y="1003765"/>
                </a:lnTo>
                <a:lnTo>
                  <a:pt x="3847876" y="996465"/>
                </a:lnTo>
                <a:lnTo>
                  <a:pt x="3874537" y="989363"/>
                </a:lnTo>
                <a:lnTo>
                  <a:pt x="3902506" y="983373"/>
                </a:lnTo>
                <a:lnTo>
                  <a:pt x="3902506" y="980706"/>
                </a:lnTo>
                <a:lnTo>
                  <a:pt x="81660" y="980706"/>
                </a:lnTo>
                <a:lnTo>
                  <a:pt x="81660" y="830961"/>
                </a:lnTo>
                <a:lnTo>
                  <a:pt x="3902506" y="830961"/>
                </a:lnTo>
                <a:lnTo>
                  <a:pt x="3902506" y="677811"/>
                </a:lnTo>
                <a:lnTo>
                  <a:pt x="81660" y="677811"/>
                </a:lnTo>
                <a:lnTo>
                  <a:pt x="81660" y="528078"/>
                </a:lnTo>
                <a:lnTo>
                  <a:pt x="3902506" y="528078"/>
                </a:lnTo>
                <a:lnTo>
                  <a:pt x="3902506" y="374929"/>
                </a:lnTo>
                <a:lnTo>
                  <a:pt x="81660" y="374929"/>
                </a:lnTo>
                <a:lnTo>
                  <a:pt x="81660" y="225183"/>
                </a:lnTo>
                <a:lnTo>
                  <a:pt x="3902506" y="225183"/>
                </a:lnTo>
                <a:lnTo>
                  <a:pt x="3902506" y="0"/>
                </a:lnTo>
                <a:close/>
              </a:path>
              <a:path w="3902709" h="1252220">
                <a:moveTo>
                  <a:pt x="1510248" y="1211479"/>
                </a:moveTo>
                <a:lnTo>
                  <a:pt x="1209631" y="1211479"/>
                </a:lnTo>
                <a:lnTo>
                  <a:pt x="1259896" y="1213575"/>
                </a:lnTo>
                <a:lnTo>
                  <a:pt x="1360595" y="1222716"/>
                </a:lnTo>
                <a:lnTo>
                  <a:pt x="1410841" y="1224688"/>
                </a:lnTo>
                <a:lnTo>
                  <a:pt x="1460893" y="1221549"/>
                </a:lnTo>
                <a:lnTo>
                  <a:pt x="1506638" y="1212569"/>
                </a:lnTo>
                <a:lnTo>
                  <a:pt x="1510248" y="1211479"/>
                </a:lnTo>
                <a:close/>
              </a:path>
              <a:path w="3902709" h="1252220">
                <a:moveTo>
                  <a:pt x="3605063" y="1069355"/>
                </a:moveTo>
                <a:lnTo>
                  <a:pt x="2856839" y="1069355"/>
                </a:lnTo>
                <a:lnTo>
                  <a:pt x="2921969" y="1070799"/>
                </a:lnTo>
                <a:lnTo>
                  <a:pt x="2989782" y="1073347"/>
                </a:lnTo>
                <a:lnTo>
                  <a:pt x="3054866" y="1076775"/>
                </a:lnTo>
                <a:lnTo>
                  <a:pt x="3111806" y="1080861"/>
                </a:lnTo>
                <a:lnTo>
                  <a:pt x="3155187" y="1085382"/>
                </a:lnTo>
                <a:lnTo>
                  <a:pt x="3295916" y="1132344"/>
                </a:lnTo>
                <a:lnTo>
                  <a:pt x="3317903" y="1139992"/>
                </a:lnTo>
                <a:lnTo>
                  <a:pt x="3340346" y="1146143"/>
                </a:lnTo>
                <a:lnTo>
                  <a:pt x="3363034" y="1149236"/>
                </a:lnTo>
                <a:lnTo>
                  <a:pt x="3385756" y="1147711"/>
                </a:lnTo>
                <a:lnTo>
                  <a:pt x="3425331" y="1124348"/>
                </a:lnTo>
                <a:lnTo>
                  <a:pt x="3436800" y="1086142"/>
                </a:lnTo>
                <a:lnTo>
                  <a:pt x="3436912" y="1082878"/>
                </a:lnTo>
                <a:lnTo>
                  <a:pt x="3539034" y="1082878"/>
                </a:lnTo>
                <a:lnTo>
                  <a:pt x="3579698" y="1076377"/>
                </a:lnTo>
                <a:lnTo>
                  <a:pt x="3605063" y="1069355"/>
                </a:lnTo>
                <a:close/>
              </a:path>
              <a:path w="3902709" h="1252220">
                <a:moveTo>
                  <a:pt x="2627392" y="1125900"/>
                </a:moveTo>
                <a:lnTo>
                  <a:pt x="1867789" y="1125900"/>
                </a:lnTo>
                <a:lnTo>
                  <a:pt x="2556535" y="1131163"/>
                </a:lnTo>
                <a:lnTo>
                  <a:pt x="2579118" y="1131163"/>
                </a:lnTo>
                <a:lnTo>
                  <a:pt x="2602501" y="1129984"/>
                </a:lnTo>
                <a:lnTo>
                  <a:pt x="2625042" y="1126618"/>
                </a:lnTo>
                <a:lnTo>
                  <a:pt x="2627392" y="1125900"/>
                </a:lnTo>
                <a:close/>
              </a:path>
              <a:path w="3902709" h="1252220">
                <a:moveTo>
                  <a:pt x="3539034" y="1082878"/>
                </a:moveTo>
                <a:lnTo>
                  <a:pt x="3436912" y="1082878"/>
                </a:lnTo>
                <a:lnTo>
                  <a:pt x="3484645" y="1086142"/>
                </a:lnTo>
                <a:lnTo>
                  <a:pt x="3532440" y="1083932"/>
                </a:lnTo>
                <a:lnTo>
                  <a:pt x="3539034" y="1082878"/>
                </a:lnTo>
                <a:close/>
              </a:path>
              <a:path w="3902709" h="1252220">
                <a:moveTo>
                  <a:pt x="3831018" y="1003765"/>
                </a:moveTo>
                <a:lnTo>
                  <a:pt x="3764827" y="1003765"/>
                </a:lnTo>
                <a:lnTo>
                  <a:pt x="3788031" y="1006818"/>
                </a:lnTo>
                <a:lnTo>
                  <a:pt x="3801122" y="1023912"/>
                </a:lnTo>
                <a:lnTo>
                  <a:pt x="3823184" y="1007157"/>
                </a:lnTo>
                <a:lnTo>
                  <a:pt x="3831018" y="1003765"/>
                </a:lnTo>
                <a:close/>
              </a:path>
              <a:path w="3902709" h="1252220">
                <a:moveTo>
                  <a:pt x="3902506" y="830961"/>
                </a:moveTo>
                <a:lnTo>
                  <a:pt x="231406" y="830961"/>
                </a:lnTo>
                <a:lnTo>
                  <a:pt x="231406" y="980706"/>
                </a:lnTo>
                <a:lnTo>
                  <a:pt x="3902506" y="980706"/>
                </a:lnTo>
                <a:lnTo>
                  <a:pt x="3902506" y="830961"/>
                </a:lnTo>
                <a:close/>
              </a:path>
              <a:path w="3902709" h="1252220">
                <a:moveTo>
                  <a:pt x="3902506" y="528078"/>
                </a:moveTo>
                <a:lnTo>
                  <a:pt x="231406" y="528078"/>
                </a:lnTo>
                <a:lnTo>
                  <a:pt x="231406" y="677811"/>
                </a:lnTo>
                <a:lnTo>
                  <a:pt x="3902506" y="677811"/>
                </a:lnTo>
                <a:lnTo>
                  <a:pt x="3902506" y="528078"/>
                </a:lnTo>
                <a:close/>
              </a:path>
              <a:path w="3902709" h="1252220">
                <a:moveTo>
                  <a:pt x="3902506" y="225183"/>
                </a:moveTo>
                <a:lnTo>
                  <a:pt x="231406" y="225183"/>
                </a:lnTo>
                <a:lnTo>
                  <a:pt x="231406" y="374929"/>
                </a:lnTo>
                <a:lnTo>
                  <a:pt x="3902506" y="374929"/>
                </a:lnTo>
                <a:lnTo>
                  <a:pt x="3902506" y="225183"/>
                </a:lnTo>
                <a:close/>
              </a:path>
            </a:pathLst>
          </a:custGeom>
          <a:solidFill>
            <a:srgbClr val="78C143"/>
          </a:solidFill>
        </p:spPr>
        <p:txBody>
          <a:bodyPr wrap="square" lIns="0" tIns="0" rIns="0" bIns="0" rtlCol="0"/>
          <a:lstStyle/>
          <a:p>
            <a:endParaRPr/>
          </a:p>
        </p:txBody>
      </p:sp>
      <p:grpSp>
        <p:nvGrpSpPr>
          <p:cNvPr id="5" name="object 5"/>
          <p:cNvGrpSpPr/>
          <p:nvPr/>
        </p:nvGrpSpPr>
        <p:grpSpPr>
          <a:xfrm>
            <a:off x="6693496" y="4159821"/>
            <a:ext cx="3592195" cy="2067560"/>
            <a:chOff x="6693496" y="4159821"/>
            <a:chExt cx="3592195" cy="2067560"/>
          </a:xfrm>
        </p:grpSpPr>
        <p:sp>
          <p:nvSpPr>
            <p:cNvPr id="6" name="object 6"/>
            <p:cNvSpPr/>
            <p:nvPr/>
          </p:nvSpPr>
          <p:spPr>
            <a:xfrm>
              <a:off x="6729196" y="4195521"/>
              <a:ext cx="3556635" cy="2031364"/>
            </a:xfrm>
            <a:custGeom>
              <a:avLst/>
              <a:gdLst/>
              <a:ahLst/>
              <a:cxnLst/>
              <a:rect l="l" t="t" r="r" b="b"/>
              <a:pathLst>
                <a:path w="3556634" h="2031364">
                  <a:moveTo>
                    <a:pt x="3556177" y="0"/>
                  </a:moveTo>
                  <a:lnTo>
                    <a:pt x="0" y="0"/>
                  </a:lnTo>
                  <a:lnTo>
                    <a:pt x="0" y="2031276"/>
                  </a:lnTo>
                  <a:lnTo>
                    <a:pt x="3556177" y="2031276"/>
                  </a:lnTo>
                  <a:lnTo>
                    <a:pt x="3556177" y="0"/>
                  </a:lnTo>
                  <a:close/>
                </a:path>
              </a:pathLst>
            </a:custGeom>
            <a:solidFill>
              <a:srgbClr val="5691A4"/>
            </a:solidFill>
          </p:spPr>
          <p:txBody>
            <a:bodyPr wrap="square" lIns="0" tIns="0" rIns="0" bIns="0" rtlCol="0"/>
            <a:lstStyle/>
            <a:p>
              <a:endParaRPr/>
            </a:p>
          </p:txBody>
        </p:sp>
        <p:sp>
          <p:nvSpPr>
            <p:cNvPr id="7" name="object 7"/>
            <p:cNvSpPr/>
            <p:nvPr/>
          </p:nvSpPr>
          <p:spPr>
            <a:xfrm>
              <a:off x="6693496" y="4159821"/>
              <a:ext cx="3557270" cy="2031364"/>
            </a:xfrm>
            <a:custGeom>
              <a:avLst/>
              <a:gdLst/>
              <a:ahLst/>
              <a:cxnLst/>
              <a:rect l="l" t="t" r="r" b="b"/>
              <a:pathLst>
                <a:path w="3557270" h="2031364">
                  <a:moveTo>
                    <a:pt x="3556927" y="0"/>
                  </a:moveTo>
                  <a:lnTo>
                    <a:pt x="0" y="0"/>
                  </a:lnTo>
                  <a:lnTo>
                    <a:pt x="0" y="2031263"/>
                  </a:lnTo>
                  <a:lnTo>
                    <a:pt x="3556927" y="2031263"/>
                  </a:lnTo>
                  <a:lnTo>
                    <a:pt x="3556927" y="0"/>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6794004" y="4266298"/>
              <a:ext cx="3347834" cy="1823288"/>
            </a:xfrm>
            <a:prstGeom prst="rect">
              <a:avLst/>
            </a:prstGeom>
          </p:spPr>
        </p:pic>
      </p:grpSp>
      <p:grpSp>
        <p:nvGrpSpPr>
          <p:cNvPr id="9" name="object 9"/>
          <p:cNvGrpSpPr/>
          <p:nvPr/>
        </p:nvGrpSpPr>
        <p:grpSpPr>
          <a:xfrm>
            <a:off x="7250303" y="386397"/>
            <a:ext cx="2987675" cy="3487420"/>
            <a:chOff x="7250303" y="386397"/>
            <a:chExt cx="2987675" cy="3487420"/>
          </a:xfrm>
        </p:grpSpPr>
        <p:sp>
          <p:nvSpPr>
            <p:cNvPr id="10" name="object 10"/>
            <p:cNvSpPr/>
            <p:nvPr/>
          </p:nvSpPr>
          <p:spPr>
            <a:xfrm>
              <a:off x="7300620" y="446620"/>
              <a:ext cx="2937510" cy="3427095"/>
            </a:xfrm>
            <a:custGeom>
              <a:avLst/>
              <a:gdLst/>
              <a:ahLst/>
              <a:cxnLst/>
              <a:rect l="l" t="t" r="r" b="b"/>
              <a:pathLst>
                <a:path w="2937509" h="3427095">
                  <a:moveTo>
                    <a:pt x="2937103" y="0"/>
                  </a:moveTo>
                  <a:lnTo>
                    <a:pt x="0" y="0"/>
                  </a:lnTo>
                  <a:lnTo>
                    <a:pt x="0" y="3426967"/>
                  </a:lnTo>
                  <a:lnTo>
                    <a:pt x="2937103" y="3426967"/>
                  </a:lnTo>
                  <a:lnTo>
                    <a:pt x="2937103" y="0"/>
                  </a:lnTo>
                  <a:close/>
                </a:path>
              </a:pathLst>
            </a:custGeom>
            <a:solidFill>
              <a:srgbClr val="5691A4"/>
            </a:solidFill>
          </p:spPr>
          <p:txBody>
            <a:bodyPr wrap="square" lIns="0" tIns="0" rIns="0" bIns="0" rtlCol="0"/>
            <a:lstStyle/>
            <a:p>
              <a:endParaRPr/>
            </a:p>
          </p:txBody>
        </p:sp>
        <p:sp>
          <p:nvSpPr>
            <p:cNvPr id="11" name="object 11"/>
            <p:cNvSpPr/>
            <p:nvPr/>
          </p:nvSpPr>
          <p:spPr>
            <a:xfrm>
              <a:off x="7250303" y="386397"/>
              <a:ext cx="2936240" cy="3427095"/>
            </a:xfrm>
            <a:custGeom>
              <a:avLst/>
              <a:gdLst/>
              <a:ahLst/>
              <a:cxnLst/>
              <a:rect l="l" t="t" r="r" b="b"/>
              <a:pathLst>
                <a:path w="2936240" h="3427095">
                  <a:moveTo>
                    <a:pt x="2936036" y="0"/>
                  </a:moveTo>
                  <a:lnTo>
                    <a:pt x="0" y="0"/>
                  </a:lnTo>
                  <a:lnTo>
                    <a:pt x="0" y="3426967"/>
                  </a:lnTo>
                  <a:lnTo>
                    <a:pt x="2936036" y="3426967"/>
                  </a:lnTo>
                  <a:lnTo>
                    <a:pt x="2936036" y="0"/>
                  </a:lnTo>
                  <a:close/>
                </a:path>
              </a:pathLst>
            </a:custGeom>
            <a:solidFill>
              <a:srgbClr val="FFFFFF"/>
            </a:solidFill>
          </p:spPr>
          <p:txBody>
            <a:bodyPr wrap="square" lIns="0" tIns="0" rIns="0" bIns="0" rtlCol="0"/>
            <a:lstStyle/>
            <a:p>
              <a:endParaRPr/>
            </a:p>
          </p:txBody>
        </p:sp>
        <p:pic>
          <p:nvPicPr>
            <p:cNvPr id="12" name="object 12"/>
            <p:cNvPicPr/>
            <p:nvPr/>
          </p:nvPicPr>
          <p:blipFill>
            <a:blip r:embed="rId3" cstate="print"/>
            <a:stretch>
              <a:fillRect/>
            </a:stretch>
          </p:blipFill>
          <p:spPr>
            <a:xfrm>
              <a:off x="7374255" y="508254"/>
              <a:ext cx="2692031" cy="3212591"/>
            </a:xfrm>
            <a:prstGeom prst="rect">
              <a:avLst/>
            </a:prstGeom>
          </p:spPr>
        </p:pic>
      </p:grpSp>
      <p:grpSp>
        <p:nvGrpSpPr>
          <p:cNvPr id="13" name="object 13"/>
          <p:cNvGrpSpPr/>
          <p:nvPr/>
        </p:nvGrpSpPr>
        <p:grpSpPr>
          <a:xfrm>
            <a:off x="4105732" y="3713454"/>
            <a:ext cx="2456180" cy="2007870"/>
            <a:chOff x="4105732" y="3713454"/>
            <a:chExt cx="2456180" cy="2007870"/>
          </a:xfrm>
        </p:grpSpPr>
        <p:sp>
          <p:nvSpPr>
            <p:cNvPr id="14" name="object 14"/>
            <p:cNvSpPr/>
            <p:nvPr/>
          </p:nvSpPr>
          <p:spPr>
            <a:xfrm>
              <a:off x="4148925" y="3768585"/>
              <a:ext cx="2413000" cy="1952625"/>
            </a:xfrm>
            <a:custGeom>
              <a:avLst/>
              <a:gdLst/>
              <a:ahLst/>
              <a:cxnLst/>
              <a:rect l="l" t="t" r="r" b="b"/>
              <a:pathLst>
                <a:path w="2413000" h="1952625">
                  <a:moveTo>
                    <a:pt x="2412987" y="0"/>
                  </a:moveTo>
                  <a:lnTo>
                    <a:pt x="0" y="0"/>
                  </a:lnTo>
                  <a:lnTo>
                    <a:pt x="0" y="1952231"/>
                  </a:lnTo>
                  <a:lnTo>
                    <a:pt x="2412987" y="1952231"/>
                  </a:lnTo>
                  <a:lnTo>
                    <a:pt x="2412987" y="0"/>
                  </a:lnTo>
                  <a:close/>
                </a:path>
              </a:pathLst>
            </a:custGeom>
            <a:solidFill>
              <a:srgbClr val="5691A4"/>
            </a:solidFill>
          </p:spPr>
          <p:txBody>
            <a:bodyPr wrap="square" lIns="0" tIns="0" rIns="0" bIns="0" rtlCol="0"/>
            <a:lstStyle/>
            <a:p>
              <a:endParaRPr/>
            </a:p>
          </p:txBody>
        </p:sp>
        <p:sp>
          <p:nvSpPr>
            <p:cNvPr id="15" name="object 15"/>
            <p:cNvSpPr/>
            <p:nvPr/>
          </p:nvSpPr>
          <p:spPr>
            <a:xfrm>
              <a:off x="4105732" y="3713454"/>
              <a:ext cx="2412365" cy="1964689"/>
            </a:xfrm>
            <a:custGeom>
              <a:avLst/>
              <a:gdLst/>
              <a:ahLst/>
              <a:cxnLst/>
              <a:rect l="l" t="t" r="r" b="b"/>
              <a:pathLst>
                <a:path w="2412365" h="1964689">
                  <a:moveTo>
                    <a:pt x="2412060" y="0"/>
                  </a:moveTo>
                  <a:lnTo>
                    <a:pt x="0" y="0"/>
                  </a:lnTo>
                  <a:lnTo>
                    <a:pt x="0" y="1964169"/>
                  </a:lnTo>
                  <a:lnTo>
                    <a:pt x="2412060" y="1964169"/>
                  </a:lnTo>
                  <a:lnTo>
                    <a:pt x="2412060" y="0"/>
                  </a:lnTo>
                  <a:close/>
                </a:path>
              </a:pathLst>
            </a:custGeom>
            <a:solidFill>
              <a:srgbClr val="FFFFFF"/>
            </a:solidFill>
          </p:spPr>
          <p:txBody>
            <a:bodyPr wrap="square" lIns="0" tIns="0" rIns="0" bIns="0" rtlCol="0"/>
            <a:lstStyle/>
            <a:p>
              <a:endParaRPr/>
            </a:p>
          </p:txBody>
        </p:sp>
        <p:pic>
          <p:nvPicPr>
            <p:cNvPr id="16" name="object 16"/>
            <p:cNvPicPr/>
            <p:nvPr/>
          </p:nvPicPr>
          <p:blipFill>
            <a:blip r:embed="rId4" cstate="print"/>
            <a:stretch>
              <a:fillRect/>
            </a:stretch>
          </p:blipFill>
          <p:spPr>
            <a:xfrm>
              <a:off x="4199623" y="3880662"/>
              <a:ext cx="2224290" cy="1711121"/>
            </a:xfrm>
            <a:prstGeom prst="rect">
              <a:avLst/>
            </a:prstGeom>
          </p:spPr>
        </p:pic>
      </p:grpSp>
      <p:grpSp>
        <p:nvGrpSpPr>
          <p:cNvPr id="17" name="object 17"/>
          <p:cNvGrpSpPr/>
          <p:nvPr/>
        </p:nvGrpSpPr>
        <p:grpSpPr>
          <a:xfrm>
            <a:off x="819569" y="3244166"/>
            <a:ext cx="3075940" cy="2229485"/>
            <a:chOff x="819569" y="3244166"/>
            <a:chExt cx="3075940" cy="2229485"/>
          </a:xfrm>
        </p:grpSpPr>
        <p:sp>
          <p:nvSpPr>
            <p:cNvPr id="18" name="object 18"/>
            <p:cNvSpPr/>
            <p:nvPr/>
          </p:nvSpPr>
          <p:spPr>
            <a:xfrm>
              <a:off x="855268" y="3441826"/>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5691A4"/>
            </a:solidFill>
          </p:spPr>
          <p:txBody>
            <a:bodyPr wrap="square" lIns="0" tIns="0" rIns="0" bIns="0" rtlCol="0"/>
            <a:lstStyle/>
            <a:p>
              <a:endParaRPr/>
            </a:p>
          </p:txBody>
        </p:sp>
        <p:sp>
          <p:nvSpPr>
            <p:cNvPr id="19" name="object 19"/>
            <p:cNvSpPr/>
            <p:nvPr/>
          </p:nvSpPr>
          <p:spPr>
            <a:xfrm>
              <a:off x="819569" y="3406127"/>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FFFFFF"/>
            </a:solidFill>
          </p:spPr>
          <p:txBody>
            <a:bodyPr wrap="square" lIns="0" tIns="0" rIns="0" bIns="0" rtlCol="0"/>
            <a:lstStyle/>
            <a:p>
              <a:endParaRPr/>
            </a:p>
          </p:txBody>
        </p:sp>
        <p:pic>
          <p:nvPicPr>
            <p:cNvPr id="20" name="object 20"/>
            <p:cNvPicPr/>
            <p:nvPr/>
          </p:nvPicPr>
          <p:blipFill>
            <a:blip r:embed="rId5" cstate="print"/>
            <a:stretch>
              <a:fillRect/>
            </a:stretch>
          </p:blipFill>
          <p:spPr>
            <a:xfrm>
              <a:off x="933449" y="3502494"/>
              <a:ext cx="2812059" cy="1838540"/>
            </a:xfrm>
            <a:prstGeom prst="rect">
              <a:avLst/>
            </a:prstGeom>
          </p:spPr>
        </p:pic>
        <p:sp>
          <p:nvSpPr>
            <p:cNvPr id="21" name="object 21"/>
            <p:cNvSpPr/>
            <p:nvPr/>
          </p:nvSpPr>
          <p:spPr>
            <a:xfrm>
              <a:off x="1652803" y="3270496"/>
              <a:ext cx="377190" cy="377190"/>
            </a:xfrm>
            <a:custGeom>
              <a:avLst/>
              <a:gdLst/>
              <a:ahLst/>
              <a:cxnLst/>
              <a:rect l="l" t="t" r="r" b="b"/>
              <a:pathLst>
                <a:path w="377189" h="377189">
                  <a:moveTo>
                    <a:pt x="188366" y="0"/>
                  </a:moveTo>
                  <a:lnTo>
                    <a:pt x="138293" y="6729"/>
                  </a:lnTo>
                  <a:lnTo>
                    <a:pt x="93297" y="25718"/>
                  </a:lnTo>
                  <a:lnTo>
                    <a:pt x="55173" y="55173"/>
                  </a:lnTo>
                  <a:lnTo>
                    <a:pt x="25718" y="93297"/>
                  </a:lnTo>
                  <a:lnTo>
                    <a:pt x="6729" y="138293"/>
                  </a:lnTo>
                  <a:lnTo>
                    <a:pt x="0" y="188366"/>
                  </a:lnTo>
                  <a:lnTo>
                    <a:pt x="6729" y="238444"/>
                  </a:lnTo>
                  <a:lnTo>
                    <a:pt x="25718" y="283444"/>
                  </a:lnTo>
                  <a:lnTo>
                    <a:pt x="55173" y="321570"/>
                  </a:lnTo>
                  <a:lnTo>
                    <a:pt x="93297" y="351026"/>
                  </a:lnTo>
                  <a:lnTo>
                    <a:pt x="138293" y="370016"/>
                  </a:lnTo>
                  <a:lnTo>
                    <a:pt x="188366" y="376745"/>
                  </a:lnTo>
                  <a:lnTo>
                    <a:pt x="238444" y="370016"/>
                  </a:lnTo>
                  <a:lnTo>
                    <a:pt x="283444" y="351026"/>
                  </a:lnTo>
                  <a:lnTo>
                    <a:pt x="321570" y="321570"/>
                  </a:lnTo>
                  <a:lnTo>
                    <a:pt x="351026" y="283444"/>
                  </a:lnTo>
                  <a:lnTo>
                    <a:pt x="370016" y="238444"/>
                  </a:lnTo>
                  <a:lnTo>
                    <a:pt x="376745" y="188366"/>
                  </a:lnTo>
                  <a:lnTo>
                    <a:pt x="370016" y="138293"/>
                  </a:lnTo>
                  <a:lnTo>
                    <a:pt x="351026" y="93297"/>
                  </a:lnTo>
                  <a:lnTo>
                    <a:pt x="321570" y="55173"/>
                  </a:lnTo>
                  <a:lnTo>
                    <a:pt x="283444" y="25718"/>
                  </a:lnTo>
                  <a:lnTo>
                    <a:pt x="238444" y="6729"/>
                  </a:lnTo>
                  <a:lnTo>
                    <a:pt x="188366" y="0"/>
                  </a:lnTo>
                  <a:close/>
                </a:path>
              </a:pathLst>
            </a:custGeom>
            <a:solidFill>
              <a:srgbClr val="5691A4"/>
            </a:solidFill>
          </p:spPr>
          <p:txBody>
            <a:bodyPr wrap="square" lIns="0" tIns="0" rIns="0" bIns="0" rtlCol="0"/>
            <a:lstStyle/>
            <a:p>
              <a:endParaRPr/>
            </a:p>
          </p:txBody>
        </p:sp>
        <p:sp>
          <p:nvSpPr>
            <p:cNvPr id="22" name="object 22"/>
            <p:cNvSpPr/>
            <p:nvPr/>
          </p:nvSpPr>
          <p:spPr>
            <a:xfrm>
              <a:off x="1626473" y="3244166"/>
              <a:ext cx="377190" cy="377190"/>
            </a:xfrm>
            <a:custGeom>
              <a:avLst/>
              <a:gdLst/>
              <a:ahLst/>
              <a:cxnLst/>
              <a:rect l="l" t="t" r="r" b="b"/>
              <a:pathLst>
                <a:path w="377189" h="377189">
                  <a:moveTo>
                    <a:pt x="188366" y="0"/>
                  </a:moveTo>
                  <a:lnTo>
                    <a:pt x="138293" y="6729"/>
                  </a:lnTo>
                  <a:lnTo>
                    <a:pt x="93297" y="25718"/>
                  </a:lnTo>
                  <a:lnTo>
                    <a:pt x="55173" y="55173"/>
                  </a:lnTo>
                  <a:lnTo>
                    <a:pt x="25718" y="93297"/>
                  </a:lnTo>
                  <a:lnTo>
                    <a:pt x="6729" y="138293"/>
                  </a:lnTo>
                  <a:lnTo>
                    <a:pt x="0" y="188366"/>
                  </a:lnTo>
                  <a:lnTo>
                    <a:pt x="6729" y="238440"/>
                  </a:lnTo>
                  <a:lnTo>
                    <a:pt x="25718" y="283439"/>
                  </a:lnTo>
                  <a:lnTo>
                    <a:pt x="55173" y="321565"/>
                  </a:lnTo>
                  <a:lnTo>
                    <a:pt x="93297" y="351023"/>
                  </a:lnTo>
                  <a:lnTo>
                    <a:pt x="138293" y="370015"/>
                  </a:lnTo>
                  <a:lnTo>
                    <a:pt x="188366" y="376745"/>
                  </a:lnTo>
                  <a:lnTo>
                    <a:pt x="238440" y="370015"/>
                  </a:lnTo>
                  <a:lnTo>
                    <a:pt x="283439" y="351023"/>
                  </a:lnTo>
                  <a:lnTo>
                    <a:pt x="321565" y="321565"/>
                  </a:lnTo>
                  <a:lnTo>
                    <a:pt x="351023" y="283439"/>
                  </a:lnTo>
                  <a:lnTo>
                    <a:pt x="370015" y="238440"/>
                  </a:lnTo>
                  <a:lnTo>
                    <a:pt x="376745" y="188366"/>
                  </a:lnTo>
                  <a:lnTo>
                    <a:pt x="370015" y="138293"/>
                  </a:lnTo>
                  <a:lnTo>
                    <a:pt x="351023" y="93297"/>
                  </a:lnTo>
                  <a:lnTo>
                    <a:pt x="321565" y="55173"/>
                  </a:lnTo>
                  <a:lnTo>
                    <a:pt x="283439" y="25718"/>
                  </a:lnTo>
                  <a:lnTo>
                    <a:pt x="238440" y="6729"/>
                  </a:lnTo>
                  <a:lnTo>
                    <a:pt x="188366" y="0"/>
                  </a:lnTo>
                  <a:close/>
                </a:path>
              </a:pathLst>
            </a:custGeom>
            <a:solidFill>
              <a:srgbClr val="8DC5D2"/>
            </a:solidFill>
          </p:spPr>
          <p:txBody>
            <a:bodyPr wrap="square" lIns="0" tIns="0" rIns="0" bIns="0" rtlCol="0"/>
            <a:lstStyle/>
            <a:p>
              <a:endParaRPr/>
            </a:p>
          </p:txBody>
        </p:sp>
      </p:grpSp>
      <p:grpSp>
        <p:nvGrpSpPr>
          <p:cNvPr id="23" name="object 23"/>
          <p:cNvGrpSpPr/>
          <p:nvPr/>
        </p:nvGrpSpPr>
        <p:grpSpPr>
          <a:xfrm>
            <a:off x="4751920" y="1858957"/>
            <a:ext cx="3075940" cy="2205990"/>
            <a:chOff x="4751920" y="1858957"/>
            <a:chExt cx="3075940" cy="2205990"/>
          </a:xfrm>
        </p:grpSpPr>
        <p:sp>
          <p:nvSpPr>
            <p:cNvPr id="24" name="object 24"/>
            <p:cNvSpPr/>
            <p:nvPr/>
          </p:nvSpPr>
          <p:spPr>
            <a:xfrm>
              <a:off x="4787620" y="2033308"/>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5691A4"/>
            </a:solidFill>
          </p:spPr>
          <p:txBody>
            <a:bodyPr wrap="square" lIns="0" tIns="0" rIns="0" bIns="0" rtlCol="0"/>
            <a:lstStyle/>
            <a:p>
              <a:endParaRPr/>
            </a:p>
          </p:txBody>
        </p:sp>
        <p:sp>
          <p:nvSpPr>
            <p:cNvPr id="25" name="object 25"/>
            <p:cNvSpPr/>
            <p:nvPr/>
          </p:nvSpPr>
          <p:spPr>
            <a:xfrm>
              <a:off x="4751920" y="1997608"/>
              <a:ext cx="3040380" cy="2031364"/>
            </a:xfrm>
            <a:custGeom>
              <a:avLst/>
              <a:gdLst/>
              <a:ahLst/>
              <a:cxnLst/>
              <a:rect l="l" t="t" r="r" b="b"/>
              <a:pathLst>
                <a:path w="3040379" h="2031364">
                  <a:moveTo>
                    <a:pt x="3039859" y="0"/>
                  </a:moveTo>
                  <a:lnTo>
                    <a:pt x="0" y="0"/>
                  </a:lnTo>
                  <a:lnTo>
                    <a:pt x="0" y="2031263"/>
                  </a:lnTo>
                  <a:lnTo>
                    <a:pt x="3039859" y="2031263"/>
                  </a:lnTo>
                  <a:lnTo>
                    <a:pt x="3039859" y="0"/>
                  </a:lnTo>
                  <a:close/>
                </a:path>
              </a:pathLst>
            </a:custGeom>
            <a:solidFill>
              <a:srgbClr val="FFFFFF"/>
            </a:solidFill>
          </p:spPr>
          <p:txBody>
            <a:bodyPr wrap="square" lIns="0" tIns="0" rIns="0" bIns="0" rtlCol="0"/>
            <a:lstStyle/>
            <a:p>
              <a:endParaRPr/>
            </a:p>
          </p:txBody>
        </p:sp>
        <p:pic>
          <p:nvPicPr>
            <p:cNvPr id="26" name="object 26"/>
            <p:cNvPicPr/>
            <p:nvPr/>
          </p:nvPicPr>
          <p:blipFill>
            <a:blip r:embed="rId6" cstate="print"/>
            <a:stretch>
              <a:fillRect/>
            </a:stretch>
          </p:blipFill>
          <p:spPr>
            <a:xfrm>
              <a:off x="4854638" y="2099868"/>
              <a:ext cx="2827604" cy="1846059"/>
            </a:xfrm>
            <a:prstGeom prst="rect">
              <a:avLst/>
            </a:prstGeom>
          </p:spPr>
        </p:pic>
        <p:sp>
          <p:nvSpPr>
            <p:cNvPr id="27" name="object 27"/>
            <p:cNvSpPr/>
            <p:nvPr/>
          </p:nvSpPr>
          <p:spPr>
            <a:xfrm>
              <a:off x="5662322" y="1892368"/>
              <a:ext cx="1184275" cy="380365"/>
            </a:xfrm>
            <a:custGeom>
              <a:avLst/>
              <a:gdLst/>
              <a:ahLst/>
              <a:cxnLst/>
              <a:rect l="l" t="t" r="r" b="b"/>
              <a:pathLst>
                <a:path w="1184275" h="380364">
                  <a:moveTo>
                    <a:pt x="1157229" y="0"/>
                  </a:moveTo>
                  <a:lnTo>
                    <a:pt x="1060806" y="14761"/>
                  </a:lnTo>
                  <a:lnTo>
                    <a:pt x="1012451" y="21726"/>
                  </a:lnTo>
                  <a:lnTo>
                    <a:pt x="964023" y="28191"/>
                  </a:lnTo>
                  <a:lnTo>
                    <a:pt x="915540" y="33987"/>
                  </a:lnTo>
                  <a:lnTo>
                    <a:pt x="867021" y="38949"/>
                  </a:lnTo>
                  <a:lnTo>
                    <a:pt x="818483" y="42909"/>
                  </a:lnTo>
                  <a:lnTo>
                    <a:pt x="769944" y="45700"/>
                  </a:lnTo>
                  <a:lnTo>
                    <a:pt x="721423" y="47153"/>
                  </a:lnTo>
                  <a:lnTo>
                    <a:pt x="672936" y="47103"/>
                  </a:lnTo>
                  <a:lnTo>
                    <a:pt x="624503" y="45382"/>
                  </a:lnTo>
                  <a:lnTo>
                    <a:pt x="576141" y="41823"/>
                  </a:lnTo>
                  <a:lnTo>
                    <a:pt x="527867" y="36258"/>
                  </a:lnTo>
                  <a:lnTo>
                    <a:pt x="481192" y="29756"/>
                  </a:lnTo>
                  <a:lnTo>
                    <a:pt x="457787" y="27471"/>
                  </a:lnTo>
                  <a:lnTo>
                    <a:pt x="434307" y="26758"/>
                  </a:lnTo>
                  <a:lnTo>
                    <a:pt x="401714" y="29057"/>
                  </a:lnTo>
                  <a:lnTo>
                    <a:pt x="369337" y="33894"/>
                  </a:lnTo>
                  <a:lnTo>
                    <a:pt x="337002" y="39444"/>
                  </a:lnTo>
                  <a:lnTo>
                    <a:pt x="304538" y="43878"/>
                  </a:lnTo>
                  <a:lnTo>
                    <a:pt x="255857" y="45867"/>
                  </a:lnTo>
                  <a:lnTo>
                    <a:pt x="207073" y="43527"/>
                  </a:lnTo>
                  <a:lnTo>
                    <a:pt x="109429" y="34776"/>
                  </a:lnTo>
                  <a:lnTo>
                    <a:pt x="60689" y="32824"/>
                  </a:lnTo>
                  <a:lnTo>
                    <a:pt x="12082" y="35458"/>
                  </a:lnTo>
                  <a:lnTo>
                    <a:pt x="25892" y="77032"/>
                  </a:lnTo>
                  <a:lnTo>
                    <a:pt x="29119" y="121080"/>
                  </a:lnTo>
                  <a:lnTo>
                    <a:pt x="25213" y="166144"/>
                  </a:lnTo>
                  <a:lnTo>
                    <a:pt x="17620" y="210769"/>
                  </a:lnTo>
                  <a:lnTo>
                    <a:pt x="12340" y="231349"/>
                  </a:lnTo>
                  <a:lnTo>
                    <a:pt x="5234" y="256654"/>
                  </a:lnTo>
                  <a:lnTo>
                    <a:pt x="0" y="281778"/>
                  </a:lnTo>
                  <a:lnTo>
                    <a:pt x="27787" y="322137"/>
                  </a:lnTo>
                  <a:lnTo>
                    <a:pt x="72738" y="323418"/>
                  </a:lnTo>
                  <a:lnTo>
                    <a:pt x="122968" y="327609"/>
                  </a:lnTo>
                  <a:lnTo>
                    <a:pt x="173085" y="333038"/>
                  </a:lnTo>
                  <a:lnTo>
                    <a:pt x="222962" y="340220"/>
                  </a:lnTo>
                  <a:lnTo>
                    <a:pt x="272470" y="349669"/>
                  </a:lnTo>
                  <a:lnTo>
                    <a:pt x="341009" y="365796"/>
                  </a:lnTo>
                  <a:lnTo>
                    <a:pt x="375419" y="372977"/>
                  </a:lnTo>
                  <a:lnTo>
                    <a:pt x="410177" y="378028"/>
                  </a:lnTo>
                  <a:lnTo>
                    <a:pt x="445807" y="380107"/>
                  </a:lnTo>
                  <a:lnTo>
                    <a:pt x="481517" y="379604"/>
                  </a:lnTo>
                  <a:lnTo>
                    <a:pt x="517235" y="377379"/>
                  </a:lnTo>
                  <a:lnTo>
                    <a:pt x="552886" y="374294"/>
                  </a:lnTo>
                  <a:lnTo>
                    <a:pt x="1183124" y="317182"/>
                  </a:lnTo>
                  <a:lnTo>
                    <a:pt x="1184051" y="67818"/>
                  </a:lnTo>
                  <a:lnTo>
                    <a:pt x="1183216" y="47820"/>
                  </a:lnTo>
                  <a:lnTo>
                    <a:pt x="1179512" y="28184"/>
                  </a:lnTo>
                  <a:lnTo>
                    <a:pt x="1171373" y="11410"/>
                  </a:lnTo>
                  <a:lnTo>
                    <a:pt x="1157229" y="0"/>
                  </a:lnTo>
                  <a:close/>
                </a:path>
              </a:pathLst>
            </a:custGeom>
            <a:solidFill>
              <a:srgbClr val="5691A4"/>
            </a:solidFill>
          </p:spPr>
          <p:txBody>
            <a:bodyPr wrap="square" lIns="0" tIns="0" rIns="0" bIns="0" rtlCol="0"/>
            <a:lstStyle/>
            <a:p>
              <a:endParaRPr/>
            </a:p>
          </p:txBody>
        </p:sp>
        <p:sp>
          <p:nvSpPr>
            <p:cNvPr id="28" name="object 28"/>
            <p:cNvSpPr/>
            <p:nvPr/>
          </p:nvSpPr>
          <p:spPr>
            <a:xfrm>
              <a:off x="5629417" y="1858957"/>
              <a:ext cx="1184275" cy="380365"/>
            </a:xfrm>
            <a:custGeom>
              <a:avLst/>
              <a:gdLst/>
              <a:ahLst/>
              <a:cxnLst/>
              <a:rect l="l" t="t" r="r" b="b"/>
              <a:pathLst>
                <a:path w="1184275" h="380364">
                  <a:moveTo>
                    <a:pt x="1157218" y="0"/>
                  </a:moveTo>
                  <a:lnTo>
                    <a:pt x="1060796" y="14757"/>
                  </a:lnTo>
                  <a:lnTo>
                    <a:pt x="1012440" y="21721"/>
                  </a:lnTo>
                  <a:lnTo>
                    <a:pt x="964012" y="28185"/>
                  </a:lnTo>
                  <a:lnTo>
                    <a:pt x="915529" y="33982"/>
                  </a:lnTo>
                  <a:lnTo>
                    <a:pt x="867010" y="38944"/>
                  </a:lnTo>
                  <a:lnTo>
                    <a:pt x="818472" y="42905"/>
                  </a:lnTo>
                  <a:lnTo>
                    <a:pt x="769933" y="45696"/>
                  </a:lnTo>
                  <a:lnTo>
                    <a:pt x="721412" y="47151"/>
                  </a:lnTo>
                  <a:lnTo>
                    <a:pt x="672926" y="47102"/>
                  </a:lnTo>
                  <a:lnTo>
                    <a:pt x="624492" y="45382"/>
                  </a:lnTo>
                  <a:lnTo>
                    <a:pt x="576130" y="41823"/>
                  </a:lnTo>
                  <a:lnTo>
                    <a:pt x="527857" y="36258"/>
                  </a:lnTo>
                  <a:lnTo>
                    <a:pt x="481181" y="29746"/>
                  </a:lnTo>
                  <a:lnTo>
                    <a:pt x="457777" y="27464"/>
                  </a:lnTo>
                  <a:lnTo>
                    <a:pt x="434296" y="26758"/>
                  </a:lnTo>
                  <a:lnTo>
                    <a:pt x="401704" y="29049"/>
                  </a:lnTo>
                  <a:lnTo>
                    <a:pt x="369326" y="33883"/>
                  </a:lnTo>
                  <a:lnTo>
                    <a:pt x="336991" y="39431"/>
                  </a:lnTo>
                  <a:lnTo>
                    <a:pt x="304527" y="43865"/>
                  </a:lnTo>
                  <a:lnTo>
                    <a:pt x="255847" y="45854"/>
                  </a:lnTo>
                  <a:lnTo>
                    <a:pt x="207065" y="43514"/>
                  </a:lnTo>
                  <a:lnTo>
                    <a:pt x="109424" y="34767"/>
                  </a:lnTo>
                  <a:lnTo>
                    <a:pt x="60683" y="32818"/>
                  </a:lnTo>
                  <a:lnTo>
                    <a:pt x="12072" y="35458"/>
                  </a:lnTo>
                  <a:lnTo>
                    <a:pt x="25881" y="77025"/>
                  </a:lnTo>
                  <a:lnTo>
                    <a:pt x="29109" y="121069"/>
                  </a:lnTo>
                  <a:lnTo>
                    <a:pt x="25202" y="166131"/>
                  </a:lnTo>
                  <a:lnTo>
                    <a:pt x="17609" y="210756"/>
                  </a:lnTo>
                  <a:lnTo>
                    <a:pt x="12331" y="231336"/>
                  </a:lnTo>
                  <a:lnTo>
                    <a:pt x="5230" y="256641"/>
                  </a:lnTo>
                  <a:lnTo>
                    <a:pt x="0" y="281765"/>
                  </a:lnTo>
                  <a:lnTo>
                    <a:pt x="27778" y="322129"/>
                  </a:lnTo>
                  <a:lnTo>
                    <a:pt x="72727" y="323405"/>
                  </a:lnTo>
                  <a:lnTo>
                    <a:pt x="122957" y="327601"/>
                  </a:lnTo>
                  <a:lnTo>
                    <a:pt x="173074" y="333030"/>
                  </a:lnTo>
                  <a:lnTo>
                    <a:pt x="222951" y="340209"/>
                  </a:lnTo>
                  <a:lnTo>
                    <a:pt x="272460" y="349656"/>
                  </a:lnTo>
                  <a:lnTo>
                    <a:pt x="341003" y="365783"/>
                  </a:lnTo>
                  <a:lnTo>
                    <a:pt x="375410" y="372964"/>
                  </a:lnTo>
                  <a:lnTo>
                    <a:pt x="410166" y="378015"/>
                  </a:lnTo>
                  <a:lnTo>
                    <a:pt x="445796" y="380094"/>
                  </a:lnTo>
                  <a:lnTo>
                    <a:pt x="481507" y="379591"/>
                  </a:lnTo>
                  <a:lnTo>
                    <a:pt x="517224" y="377367"/>
                  </a:lnTo>
                  <a:lnTo>
                    <a:pt x="552876" y="374281"/>
                  </a:lnTo>
                  <a:lnTo>
                    <a:pt x="1183113" y="317169"/>
                  </a:lnTo>
                  <a:lnTo>
                    <a:pt x="1184040" y="67805"/>
                  </a:lnTo>
                  <a:lnTo>
                    <a:pt x="1183205" y="47809"/>
                  </a:lnTo>
                  <a:lnTo>
                    <a:pt x="1179502" y="28178"/>
                  </a:lnTo>
                  <a:lnTo>
                    <a:pt x="1171362" y="11408"/>
                  </a:lnTo>
                  <a:lnTo>
                    <a:pt x="1157218" y="0"/>
                  </a:lnTo>
                  <a:close/>
                </a:path>
              </a:pathLst>
            </a:custGeom>
            <a:solidFill>
              <a:srgbClr val="8DC5D2"/>
            </a:solidFill>
          </p:spPr>
          <p:txBody>
            <a:bodyPr wrap="square" lIns="0" tIns="0" rIns="0" bIns="0" rtlCol="0"/>
            <a:lstStyle/>
            <a:p>
              <a:endParaRPr/>
            </a:p>
          </p:txBody>
        </p:sp>
      </p:grpSp>
      <p:pic>
        <p:nvPicPr>
          <p:cNvPr id="29" name="object 29"/>
          <p:cNvPicPr/>
          <p:nvPr/>
        </p:nvPicPr>
        <p:blipFill>
          <a:blip r:embed="rId7" cstate="print"/>
          <a:stretch>
            <a:fillRect/>
          </a:stretch>
        </p:blipFill>
        <p:spPr>
          <a:xfrm>
            <a:off x="0" y="7118845"/>
            <a:ext cx="10692002" cy="441159"/>
          </a:xfrm>
          <a:prstGeom prst="rect">
            <a:avLst/>
          </a:prstGeom>
        </p:spPr>
      </p:pic>
      <p:grpSp>
        <p:nvGrpSpPr>
          <p:cNvPr id="30" name="object 30"/>
          <p:cNvGrpSpPr/>
          <p:nvPr/>
        </p:nvGrpSpPr>
        <p:grpSpPr>
          <a:xfrm>
            <a:off x="731532" y="508254"/>
            <a:ext cx="4460875" cy="732155"/>
            <a:chOff x="731532" y="508254"/>
            <a:chExt cx="4460875" cy="732155"/>
          </a:xfrm>
        </p:grpSpPr>
        <p:pic>
          <p:nvPicPr>
            <p:cNvPr id="31" name="object 31"/>
            <p:cNvPicPr/>
            <p:nvPr/>
          </p:nvPicPr>
          <p:blipFill>
            <a:blip r:embed="rId8" cstate="print"/>
            <a:stretch>
              <a:fillRect/>
            </a:stretch>
          </p:blipFill>
          <p:spPr>
            <a:xfrm>
              <a:off x="731532" y="508254"/>
              <a:ext cx="4460443" cy="731761"/>
            </a:xfrm>
            <a:prstGeom prst="rect">
              <a:avLst/>
            </a:prstGeom>
          </p:spPr>
        </p:pic>
        <p:sp>
          <p:nvSpPr>
            <p:cNvPr id="32" name="object 32"/>
            <p:cNvSpPr/>
            <p:nvPr/>
          </p:nvSpPr>
          <p:spPr>
            <a:xfrm>
              <a:off x="910925" y="599613"/>
              <a:ext cx="4160520" cy="549275"/>
            </a:xfrm>
            <a:custGeom>
              <a:avLst/>
              <a:gdLst/>
              <a:ahLst/>
              <a:cxnLst/>
              <a:rect l="l" t="t" r="r" b="b"/>
              <a:pathLst>
                <a:path w="4160520" h="549275">
                  <a:moveTo>
                    <a:pt x="4160062" y="0"/>
                  </a:moveTo>
                  <a:lnTo>
                    <a:pt x="406234" y="0"/>
                  </a:lnTo>
                  <a:lnTo>
                    <a:pt x="357879" y="3321"/>
                  </a:lnTo>
                  <a:lnTo>
                    <a:pt x="311325" y="13021"/>
                  </a:lnTo>
                  <a:lnTo>
                    <a:pt x="267072" y="28700"/>
                  </a:lnTo>
                  <a:lnTo>
                    <a:pt x="225622" y="49959"/>
                  </a:lnTo>
                  <a:lnTo>
                    <a:pt x="187475" y="76400"/>
                  </a:lnTo>
                  <a:lnTo>
                    <a:pt x="153134" y="107623"/>
                  </a:lnTo>
                  <a:lnTo>
                    <a:pt x="123099" y="143232"/>
                  </a:lnTo>
                  <a:lnTo>
                    <a:pt x="97871" y="182826"/>
                  </a:lnTo>
                  <a:lnTo>
                    <a:pt x="77952" y="226007"/>
                  </a:lnTo>
                  <a:lnTo>
                    <a:pt x="63842" y="272376"/>
                  </a:lnTo>
                  <a:lnTo>
                    <a:pt x="0" y="549033"/>
                  </a:lnTo>
                  <a:lnTo>
                    <a:pt x="3753827" y="549033"/>
                  </a:lnTo>
                  <a:lnTo>
                    <a:pt x="3802179" y="545711"/>
                  </a:lnTo>
                  <a:lnTo>
                    <a:pt x="3848731" y="536012"/>
                  </a:lnTo>
                  <a:lnTo>
                    <a:pt x="3889475" y="521576"/>
                  </a:lnTo>
                  <a:lnTo>
                    <a:pt x="34505" y="521576"/>
                  </a:lnTo>
                  <a:lnTo>
                    <a:pt x="90589" y="278549"/>
                  </a:lnTo>
                  <a:lnTo>
                    <a:pt x="105406" y="231000"/>
                  </a:lnTo>
                  <a:lnTo>
                    <a:pt x="126703" y="187238"/>
                  </a:lnTo>
                  <a:lnTo>
                    <a:pt x="153872" y="147744"/>
                  </a:lnTo>
                  <a:lnTo>
                    <a:pt x="186308" y="113001"/>
                  </a:lnTo>
                  <a:lnTo>
                    <a:pt x="223403" y="83493"/>
                  </a:lnTo>
                  <a:lnTo>
                    <a:pt x="264549" y="59701"/>
                  </a:lnTo>
                  <a:lnTo>
                    <a:pt x="309142" y="42110"/>
                  </a:lnTo>
                  <a:lnTo>
                    <a:pt x="356572" y="31201"/>
                  </a:lnTo>
                  <a:lnTo>
                    <a:pt x="406234" y="27457"/>
                  </a:lnTo>
                  <a:lnTo>
                    <a:pt x="4153726" y="27457"/>
                  </a:lnTo>
                  <a:lnTo>
                    <a:pt x="4160062" y="0"/>
                  </a:lnTo>
                  <a:close/>
                </a:path>
                <a:path w="4160520" h="549275">
                  <a:moveTo>
                    <a:pt x="4153726" y="27457"/>
                  </a:moveTo>
                  <a:lnTo>
                    <a:pt x="4125544" y="27457"/>
                  </a:lnTo>
                  <a:lnTo>
                    <a:pt x="4069461" y="270484"/>
                  </a:lnTo>
                  <a:lnTo>
                    <a:pt x="4054647" y="318032"/>
                  </a:lnTo>
                  <a:lnTo>
                    <a:pt x="4033353" y="361795"/>
                  </a:lnTo>
                  <a:lnTo>
                    <a:pt x="4006186" y="401289"/>
                  </a:lnTo>
                  <a:lnTo>
                    <a:pt x="3973752" y="436032"/>
                  </a:lnTo>
                  <a:lnTo>
                    <a:pt x="3936658" y="465540"/>
                  </a:lnTo>
                  <a:lnTo>
                    <a:pt x="3895512" y="489331"/>
                  </a:lnTo>
                  <a:lnTo>
                    <a:pt x="3850920" y="506923"/>
                  </a:lnTo>
                  <a:lnTo>
                    <a:pt x="3803490" y="517832"/>
                  </a:lnTo>
                  <a:lnTo>
                    <a:pt x="3753827" y="521576"/>
                  </a:lnTo>
                  <a:lnTo>
                    <a:pt x="3889475" y="521576"/>
                  </a:lnTo>
                  <a:lnTo>
                    <a:pt x="3934431" y="499074"/>
                  </a:lnTo>
                  <a:lnTo>
                    <a:pt x="3972577" y="472633"/>
                  </a:lnTo>
                  <a:lnTo>
                    <a:pt x="4006919" y="441409"/>
                  </a:lnTo>
                  <a:lnTo>
                    <a:pt x="4036955" y="405801"/>
                  </a:lnTo>
                  <a:lnTo>
                    <a:pt x="4062185" y="366207"/>
                  </a:lnTo>
                  <a:lnTo>
                    <a:pt x="4082106" y="323026"/>
                  </a:lnTo>
                  <a:lnTo>
                    <a:pt x="4096219" y="276656"/>
                  </a:lnTo>
                  <a:lnTo>
                    <a:pt x="4153726" y="27457"/>
                  </a:lnTo>
                  <a:close/>
                </a:path>
              </a:pathLst>
            </a:custGeom>
            <a:solidFill>
              <a:srgbClr val="FFFFFF"/>
            </a:solidFill>
          </p:spPr>
          <p:txBody>
            <a:bodyPr wrap="square" lIns="0" tIns="0" rIns="0" bIns="0" rtlCol="0"/>
            <a:lstStyle/>
            <a:p>
              <a:endParaRPr/>
            </a:p>
          </p:txBody>
        </p:sp>
      </p:grpSp>
      <p:sp>
        <p:nvSpPr>
          <p:cNvPr id="33" name="object 33"/>
          <p:cNvSpPr txBox="1"/>
          <p:nvPr/>
        </p:nvSpPr>
        <p:spPr>
          <a:xfrm>
            <a:off x="1279339" y="687098"/>
            <a:ext cx="2884170" cy="356870"/>
          </a:xfrm>
          <a:prstGeom prst="rect">
            <a:avLst/>
          </a:prstGeom>
        </p:spPr>
        <p:txBody>
          <a:bodyPr vert="horz" wrap="square" lIns="0" tIns="15240" rIns="0" bIns="0" rtlCol="0">
            <a:spAutoFit/>
          </a:bodyPr>
          <a:lstStyle/>
          <a:p>
            <a:pPr marL="12700">
              <a:lnSpc>
                <a:spcPct val="100000"/>
              </a:lnSpc>
              <a:spcBef>
                <a:spcPts val="120"/>
              </a:spcBef>
            </a:pPr>
            <a:r>
              <a:rPr lang="en-US" sz="2150" b="1" spc="-95" dirty="0">
                <a:solidFill>
                  <a:srgbClr val="04392D"/>
                </a:solidFill>
                <a:latin typeface="Arial"/>
                <a:cs typeface="Arial"/>
              </a:rPr>
              <a:t>HOẠT ĐỘNG NỔI BẬT</a:t>
            </a:r>
            <a:endParaRPr sz="2150" dirty="0">
              <a:latin typeface="Arial"/>
              <a:cs typeface="Arial"/>
            </a:endParaRPr>
          </a:p>
        </p:txBody>
      </p:sp>
      <p:grpSp>
        <p:nvGrpSpPr>
          <p:cNvPr id="34" name="object 34"/>
          <p:cNvGrpSpPr/>
          <p:nvPr/>
        </p:nvGrpSpPr>
        <p:grpSpPr>
          <a:xfrm>
            <a:off x="828344" y="1464741"/>
            <a:ext cx="4518356" cy="484505"/>
            <a:chOff x="828344" y="1464741"/>
            <a:chExt cx="4140200" cy="484505"/>
          </a:xfrm>
        </p:grpSpPr>
        <p:sp>
          <p:nvSpPr>
            <p:cNvPr id="35" name="object 35"/>
            <p:cNvSpPr/>
            <p:nvPr/>
          </p:nvSpPr>
          <p:spPr>
            <a:xfrm>
              <a:off x="1355703" y="1471523"/>
              <a:ext cx="3612515" cy="476250"/>
            </a:xfrm>
            <a:custGeom>
              <a:avLst/>
              <a:gdLst/>
              <a:ahLst/>
              <a:cxnLst/>
              <a:rect l="l" t="t" r="r" b="b"/>
              <a:pathLst>
                <a:path w="3612515" h="476250">
                  <a:moveTo>
                    <a:pt x="3374605" y="0"/>
                  </a:moveTo>
                  <a:lnTo>
                    <a:pt x="228117" y="0"/>
                  </a:lnTo>
                  <a:lnTo>
                    <a:pt x="182140" y="4634"/>
                  </a:lnTo>
                  <a:lnTo>
                    <a:pt x="139319" y="17926"/>
                  </a:lnTo>
                  <a:lnTo>
                    <a:pt x="100569" y="38959"/>
                  </a:lnTo>
                  <a:lnTo>
                    <a:pt x="66809" y="66814"/>
                  </a:lnTo>
                  <a:lnTo>
                    <a:pt x="38955" y="100575"/>
                  </a:lnTo>
                  <a:lnTo>
                    <a:pt x="17925" y="139324"/>
                  </a:lnTo>
                  <a:lnTo>
                    <a:pt x="4634" y="182144"/>
                  </a:lnTo>
                  <a:lnTo>
                    <a:pt x="0" y="228117"/>
                  </a:lnTo>
                  <a:lnTo>
                    <a:pt x="0" y="247586"/>
                  </a:lnTo>
                  <a:lnTo>
                    <a:pt x="4634" y="293563"/>
                  </a:lnTo>
                  <a:lnTo>
                    <a:pt x="17925" y="336386"/>
                  </a:lnTo>
                  <a:lnTo>
                    <a:pt x="38955" y="375137"/>
                  </a:lnTo>
                  <a:lnTo>
                    <a:pt x="66809" y="408900"/>
                  </a:lnTo>
                  <a:lnTo>
                    <a:pt x="100569" y="436756"/>
                  </a:lnTo>
                  <a:lnTo>
                    <a:pt x="139319" y="457789"/>
                  </a:lnTo>
                  <a:lnTo>
                    <a:pt x="182140" y="471081"/>
                  </a:lnTo>
                  <a:lnTo>
                    <a:pt x="228117" y="475716"/>
                  </a:lnTo>
                  <a:lnTo>
                    <a:pt x="3374605" y="475716"/>
                  </a:lnTo>
                  <a:lnTo>
                    <a:pt x="3422543" y="470883"/>
                  </a:lnTo>
                  <a:lnTo>
                    <a:pt x="3467190" y="457023"/>
                  </a:lnTo>
                  <a:lnTo>
                    <a:pt x="3507592" y="435091"/>
                  </a:lnTo>
                  <a:lnTo>
                    <a:pt x="3542792" y="406045"/>
                  </a:lnTo>
                  <a:lnTo>
                    <a:pt x="3571833" y="370843"/>
                  </a:lnTo>
                  <a:lnTo>
                    <a:pt x="3593761" y="330439"/>
                  </a:lnTo>
                  <a:lnTo>
                    <a:pt x="3607619" y="285792"/>
                  </a:lnTo>
                  <a:lnTo>
                    <a:pt x="3612451" y="237858"/>
                  </a:lnTo>
                  <a:lnTo>
                    <a:pt x="3607619" y="189920"/>
                  </a:lnTo>
                  <a:lnTo>
                    <a:pt x="3593761" y="145271"/>
                  </a:lnTo>
                  <a:lnTo>
                    <a:pt x="3571833" y="104868"/>
                  </a:lnTo>
                  <a:lnTo>
                    <a:pt x="3542791" y="69665"/>
                  </a:lnTo>
                  <a:lnTo>
                    <a:pt x="3507592" y="40621"/>
                  </a:lnTo>
                  <a:lnTo>
                    <a:pt x="3467190" y="18691"/>
                  </a:lnTo>
                  <a:lnTo>
                    <a:pt x="3422543" y="4832"/>
                  </a:lnTo>
                  <a:lnTo>
                    <a:pt x="3374605" y="0"/>
                  </a:lnTo>
                  <a:close/>
                </a:path>
              </a:pathLst>
            </a:custGeom>
            <a:solidFill>
              <a:srgbClr val="FFFFFF"/>
            </a:solidFill>
          </p:spPr>
          <p:txBody>
            <a:bodyPr wrap="square" lIns="0" tIns="0" rIns="0" bIns="0" rtlCol="0"/>
            <a:lstStyle/>
            <a:p>
              <a:endParaRPr/>
            </a:p>
          </p:txBody>
        </p:sp>
        <p:pic>
          <p:nvPicPr>
            <p:cNvPr id="36" name="object 36"/>
            <p:cNvPicPr/>
            <p:nvPr/>
          </p:nvPicPr>
          <p:blipFill>
            <a:blip r:embed="rId9" cstate="print"/>
            <a:stretch>
              <a:fillRect/>
            </a:stretch>
          </p:blipFill>
          <p:spPr>
            <a:xfrm>
              <a:off x="828344" y="1464741"/>
              <a:ext cx="739851" cy="484073"/>
            </a:xfrm>
            <a:prstGeom prst="rect">
              <a:avLst/>
            </a:prstGeom>
          </p:spPr>
        </p:pic>
      </p:grpSp>
      <p:sp>
        <p:nvSpPr>
          <p:cNvPr id="37" name="object 37"/>
          <p:cNvSpPr txBox="1"/>
          <p:nvPr/>
        </p:nvSpPr>
        <p:spPr>
          <a:xfrm>
            <a:off x="1021753" y="1611459"/>
            <a:ext cx="4324591" cy="256480"/>
          </a:xfrm>
          <a:prstGeom prst="rect">
            <a:avLst/>
          </a:prstGeom>
        </p:spPr>
        <p:txBody>
          <a:bodyPr vert="horz" wrap="square" lIns="0" tIns="0" rIns="0" bIns="0" rtlCol="0">
            <a:spAutoFit/>
          </a:bodyPr>
          <a:lstStyle/>
          <a:p>
            <a:pPr marL="12700">
              <a:lnSpc>
                <a:spcPts val="2039"/>
              </a:lnSpc>
              <a:tabLst>
                <a:tab pos="566420" algn="l"/>
              </a:tabLst>
            </a:pPr>
            <a:r>
              <a:rPr sz="1800" b="1" dirty="0">
                <a:solidFill>
                  <a:srgbClr val="FFFFFF"/>
                </a:solidFill>
                <a:latin typeface="Arial"/>
                <a:cs typeface="Arial"/>
              </a:rPr>
              <a:t>	</a:t>
            </a:r>
            <a:r>
              <a:rPr lang="en-US" sz="1550" b="1" spc="-110" dirty="0">
                <a:solidFill>
                  <a:srgbClr val="04392D"/>
                </a:solidFill>
                <a:latin typeface="Arial"/>
                <a:cs typeface="Arial"/>
              </a:rPr>
              <a:t>PHONG TRÀO THI ĐUA DẠY TỐT – HỌC TỐT</a:t>
            </a:r>
            <a:endParaRPr sz="1550" dirty="0">
              <a:latin typeface="Arial"/>
              <a:cs typeface="Arial"/>
            </a:endParaRPr>
          </a:p>
        </p:txBody>
      </p:sp>
      <p:sp>
        <p:nvSpPr>
          <p:cNvPr id="38" name="object 38"/>
          <p:cNvSpPr txBox="1">
            <a:spLocks noGrp="1"/>
          </p:cNvSpPr>
          <p:nvPr>
            <p:ph type="title"/>
          </p:nvPr>
        </p:nvSpPr>
        <p:spPr>
          <a:xfrm>
            <a:off x="1041003" y="2121912"/>
            <a:ext cx="3446145" cy="443711"/>
          </a:xfrm>
          <a:prstGeom prst="rect">
            <a:avLst/>
          </a:prstGeom>
        </p:spPr>
        <p:txBody>
          <a:bodyPr vert="horz" wrap="square" lIns="0" tIns="12700" rIns="0" bIns="0" rtlCol="0">
            <a:spAutoFit/>
          </a:bodyPr>
          <a:lstStyle/>
          <a:p>
            <a:pPr marL="12700">
              <a:lnSpc>
                <a:spcPct val="100000"/>
              </a:lnSpc>
              <a:spcBef>
                <a:spcPts val="100"/>
              </a:spcBef>
            </a:pPr>
            <a:r>
              <a:rPr lang="vi-VN" sz="1400" b="0" dirty="0">
                <a:solidFill>
                  <a:schemeClr val="bg1"/>
                </a:solidFill>
                <a:latin typeface="+mj-lt"/>
              </a:rPr>
              <a:t>Tổ chức các hội thi giáo viên dạy giỏi, học sinh giỏi các cấp.</a:t>
            </a:r>
            <a:r>
              <a:rPr sz="800" b="0" spc="-20" dirty="0">
                <a:solidFill>
                  <a:schemeClr val="bg1"/>
                </a:solidFill>
                <a:latin typeface="+mj-lt"/>
                <a:cs typeface="Tahoma"/>
              </a:rPr>
              <a:t>,</a:t>
            </a:r>
            <a:endParaRPr sz="800" b="0" dirty="0">
              <a:solidFill>
                <a:schemeClr val="bg1"/>
              </a:solidFill>
              <a:latin typeface="+mj-lt"/>
              <a:cs typeface="Tahoma"/>
            </a:endParaRPr>
          </a:p>
        </p:txBody>
      </p:sp>
      <p:sp>
        <p:nvSpPr>
          <p:cNvPr id="39" name="object 39"/>
          <p:cNvSpPr txBox="1"/>
          <p:nvPr/>
        </p:nvSpPr>
        <p:spPr>
          <a:xfrm>
            <a:off x="1040972" y="2495291"/>
            <a:ext cx="3394075" cy="605743"/>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Ứng dụng phương pháp dạy học tích cực, gắn học tập với trải nghiệm thực tế.</a:t>
            </a:r>
            <a:endParaRPr sz="1400" dirty="0">
              <a:solidFill>
                <a:schemeClr val="bg1"/>
              </a:solidFill>
              <a:latin typeface="+mj-lt"/>
              <a:cs typeface="Tahoma"/>
            </a:endParaRPr>
          </a:p>
        </p:txBody>
      </p:sp>
      <p:sp>
        <p:nvSpPr>
          <p:cNvPr id="40" name="object 40"/>
          <p:cNvSpPr txBox="1"/>
          <p:nvPr/>
        </p:nvSpPr>
        <p:spPr>
          <a:xfrm>
            <a:off x="1460501" y="5781115"/>
            <a:ext cx="4873191" cy="539635"/>
          </a:xfrm>
          <a:prstGeom prst="rect">
            <a:avLst/>
          </a:prstGeom>
        </p:spPr>
        <p:txBody>
          <a:bodyPr vert="horz" wrap="square" lIns="0" tIns="66675" rIns="0" bIns="0" rtlCol="0">
            <a:spAutoFit/>
          </a:bodyPr>
          <a:lstStyle/>
          <a:p>
            <a:pPr marL="12700" marR="5080" indent="-635">
              <a:lnSpc>
                <a:spcPct val="113100"/>
              </a:lnSpc>
              <a:spcBef>
                <a:spcPts val="525"/>
              </a:spcBef>
            </a:pPr>
            <a:r>
              <a:rPr lang="vi-VN" sz="1400" dirty="0">
                <a:solidFill>
                  <a:schemeClr val="bg1"/>
                </a:solidFill>
                <a:latin typeface="+mj-lt"/>
              </a:rPr>
              <a:t>Tổ chức các chuyên đề đổi mới phương pháp dạy học, chú trọng phát triển năng lực, phẩm chất học sinh.</a:t>
            </a:r>
            <a:endParaRPr sz="1400" dirty="0">
              <a:solidFill>
                <a:schemeClr val="bg1"/>
              </a:solidFill>
              <a:latin typeface="+mj-lt"/>
              <a:cs typeface="Tahoma"/>
            </a:endParaRPr>
          </a:p>
        </p:txBody>
      </p:sp>
      <p:pic>
        <p:nvPicPr>
          <p:cNvPr id="43" name="Picture 42" descr="A group of children in a classroom&#10;&#10;AI-generated content may be incorrect.">
            <a:extLst>
              <a:ext uri="{FF2B5EF4-FFF2-40B4-BE49-F238E27FC236}">
                <a16:creationId xmlns:a16="http://schemas.microsoft.com/office/drawing/2014/main" id="{0D6A24ED-9188-9C43-9B4D-9BC15896CA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706" y="3513594"/>
            <a:ext cx="2823501" cy="1827419"/>
          </a:xfrm>
          <a:prstGeom prst="rect">
            <a:avLst/>
          </a:prstGeom>
        </p:spPr>
      </p:pic>
      <p:pic>
        <p:nvPicPr>
          <p:cNvPr id="44" name="Picture 43" descr="A group of children in a classroom&#10;&#10;AI-generated content may be incorrect.">
            <a:extLst>
              <a:ext uri="{FF2B5EF4-FFF2-40B4-BE49-F238E27FC236}">
                <a16:creationId xmlns:a16="http://schemas.microsoft.com/office/drawing/2014/main" id="{44C674F1-1463-F107-E347-6FBD399EA2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8152" y="2078793"/>
            <a:ext cx="2823501" cy="1827419"/>
          </a:xfrm>
          <a:prstGeom prst="rect">
            <a:avLst/>
          </a:prstGeom>
        </p:spPr>
      </p:pic>
      <p:pic>
        <p:nvPicPr>
          <p:cNvPr id="45" name="Picture 44" descr="A group of children in a classroom&#10;&#10;AI-generated content may be incorrect.">
            <a:extLst>
              <a:ext uri="{FF2B5EF4-FFF2-40B4-BE49-F238E27FC236}">
                <a16:creationId xmlns:a16="http://schemas.microsoft.com/office/drawing/2014/main" id="{3F2DCC24-DE38-7A85-CD49-530ABFCA70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8804" y="462331"/>
            <a:ext cx="2823501" cy="3258514"/>
          </a:xfrm>
          <a:prstGeom prst="rect">
            <a:avLst/>
          </a:prstGeom>
        </p:spPr>
      </p:pic>
      <p:pic>
        <p:nvPicPr>
          <p:cNvPr id="47" name="Picture 46" descr="A group of children in a classroom&#10;&#10;AI-generated content may be incorrect.">
            <a:extLst>
              <a:ext uri="{FF2B5EF4-FFF2-40B4-BE49-F238E27FC236}">
                <a16:creationId xmlns:a16="http://schemas.microsoft.com/office/drawing/2014/main" id="{C8EE0F29-DB1B-B190-A72A-FE5F28CC60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9670" y="4298962"/>
            <a:ext cx="3366961" cy="1753082"/>
          </a:xfrm>
          <a:prstGeom prst="rect">
            <a:avLst/>
          </a:prstGeom>
        </p:spPr>
      </p:pic>
      <p:sp>
        <p:nvSpPr>
          <p:cNvPr id="48" name="object 40">
            <a:extLst>
              <a:ext uri="{FF2B5EF4-FFF2-40B4-BE49-F238E27FC236}">
                <a16:creationId xmlns:a16="http://schemas.microsoft.com/office/drawing/2014/main" id="{F16D9804-C3CC-CC04-164F-3F0A0337F5B0}"/>
              </a:ext>
            </a:extLst>
          </p:cNvPr>
          <p:cNvSpPr txBox="1"/>
          <p:nvPr/>
        </p:nvSpPr>
        <p:spPr>
          <a:xfrm>
            <a:off x="1460501" y="6244683"/>
            <a:ext cx="4967172" cy="539635"/>
          </a:xfrm>
          <a:prstGeom prst="rect">
            <a:avLst/>
          </a:prstGeom>
        </p:spPr>
        <p:txBody>
          <a:bodyPr vert="horz" wrap="square" lIns="0" tIns="66675" rIns="0" bIns="0" rtlCol="0">
            <a:spAutoFit/>
          </a:bodyPr>
          <a:lstStyle/>
          <a:p>
            <a:pPr marL="12700" marR="5080" indent="-635">
              <a:lnSpc>
                <a:spcPct val="113100"/>
              </a:lnSpc>
              <a:spcBef>
                <a:spcPts val="525"/>
              </a:spcBef>
            </a:pPr>
            <a:r>
              <a:rPr lang="vi-VN" sz="1400" dirty="0">
                <a:solidFill>
                  <a:schemeClr val="bg1"/>
                </a:solidFill>
                <a:latin typeface="+mj-lt"/>
              </a:rPr>
              <a:t>Tổ chức các cuộc thi, sân chơi trí tuệ cho học sinh như: Rung chuông vàng, Trạng nguyên Tiếng Việt, Olympic Toán – Tiếng Anh</a:t>
            </a:r>
            <a:endParaRPr sz="1400" dirty="0">
              <a:solidFill>
                <a:schemeClr val="bg1"/>
              </a:solidFill>
              <a:latin typeface="+mj-lt"/>
              <a:cs typeface="Tahoma"/>
            </a:endParaRPr>
          </a:p>
        </p:txBody>
      </p:sp>
      <p:pic>
        <p:nvPicPr>
          <p:cNvPr id="49" name="Picture 48" descr="A group of children painting in a classroom&#10;&#10;AI-generated content may be incorrect.">
            <a:extLst>
              <a:ext uri="{FF2B5EF4-FFF2-40B4-BE49-F238E27FC236}">
                <a16:creationId xmlns:a16="http://schemas.microsoft.com/office/drawing/2014/main" id="{23DDAA5A-F6F0-D6CE-7228-F9E8F8EA5A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3860" y="3457583"/>
            <a:ext cx="2868666" cy="1952626"/>
          </a:xfrm>
          <a:prstGeom prst="rect">
            <a:avLst/>
          </a:prstGeom>
        </p:spPr>
      </p:pic>
      <p:pic>
        <p:nvPicPr>
          <p:cNvPr id="56" name="Picture 55" descr="A group of children in a classroom&#10;&#10;AI-generated content may be incorrect.">
            <a:extLst>
              <a:ext uri="{FF2B5EF4-FFF2-40B4-BE49-F238E27FC236}">
                <a16:creationId xmlns:a16="http://schemas.microsoft.com/office/drawing/2014/main" id="{43975B9B-D988-0754-358A-14DE19A8EF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44931" y="437943"/>
            <a:ext cx="2816033" cy="3330642"/>
          </a:xfrm>
          <a:prstGeom prst="rect">
            <a:avLst/>
          </a:prstGeom>
        </p:spPr>
      </p:pic>
      <p:pic>
        <p:nvPicPr>
          <p:cNvPr id="52" name="Picture 51" descr="A teacher teaching a class&#10;&#10;AI-generated content may be incorrect.">
            <a:extLst>
              <a:ext uri="{FF2B5EF4-FFF2-40B4-BE49-F238E27FC236}">
                <a16:creationId xmlns:a16="http://schemas.microsoft.com/office/drawing/2014/main" id="{12DBF74B-5142-234D-7AF4-894978B7FF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2479" y="2064168"/>
            <a:ext cx="2854625" cy="1928222"/>
          </a:xfrm>
          <a:prstGeom prst="rect">
            <a:avLst/>
          </a:prstGeom>
        </p:spPr>
      </p:pic>
      <p:pic>
        <p:nvPicPr>
          <p:cNvPr id="54" name="Picture 53" descr="A group of children in a classroom&#10;&#10;AI-generated content may be incorrect.">
            <a:extLst>
              <a:ext uri="{FF2B5EF4-FFF2-40B4-BE49-F238E27FC236}">
                <a16:creationId xmlns:a16="http://schemas.microsoft.com/office/drawing/2014/main" id="{67C0016E-CD8E-6E8A-A745-E969DD7574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82119" y="3813720"/>
            <a:ext cx="2285316" cy="1759222"/>
          </a:xfrm>
          <a:prstGeom prst="rect">
            <a:avLst/>
          </a:prstGeom>
        </p:spPr>
      </p:pic>
      <p:sp>
        <p:nvSpPr>
          <p:cNvPr id="41" name="object 21">
            <a:extLst>
              <a:ext uri="{FF2B5EF4-FFF2-40B4-BE49-F238E27FC236}">
                <a16:creationId xmlns:a16="http://schemas.microsoft.com/office/drawing/2014/main" id="{EA6796C1-5A91-F472-3D28-FC71E2DC3ED4}"/>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22F31-5410-1BE6-8F17-379C8D35AD3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510B4C5-04B1-4773-E776-2CEE0D7C24CD}"/>
              </a:ext>
            </a:extLst>
          </p:cNvPr>
          <p:cNvSpPr/>
          <p:nvPr/>
        </p:nvSpPr>
        <p:spPr>
          <a:xfrm>
            <a:off x="0" y="0"/>
            <a:ext cx="10692130" cy="7560309"/>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0C8C44"/>
          </a:solidFill>
        </p:spPr>
        <p:txBody>
          <a:bodyPr wrap="square" lIns="0" tIns="0" rIns="0" bIns="0" rtlCol="0"/>
          <a:lstStyle/>
          <a:p>
            <a:endParaRPr/>
          </a:p>
        </p:txBody>
      </p:sp>
      <p:grpSp>
        <p:nvGrpSpPr>
          <p:cNvPr id="3" name="object 3">
            <a:extLst>
              <a:ext uri="{FF2B5EF4-FFF2-40B4-BE49-F238E27FC236}">
                <a16:creationId xmlns:a16="http://schemas.microsoft.com/office/drawing/2014/main" id="{24D79125-35D0-B885-896A-B7B262B835CD}"/>
              </a:ext>
            </a:extLst>
          </p:cNvPr>
          <p:cNvGrpSpPr/>
          <p:nvPr/>
        </p:nvGrpSpPr>
        <p:grpSpPr>
          <a:xfrm>
            <a:off x="13928" y="138950"/>
            <a:ext cx="10692172" cy="7433815"/>
            <a:chOff x="0" y="126648"/>
            <a:chExt cx="10692172" cy="7433815"/>
          </a:xfrm>
        </p:grpSpPr>
        <p:sp>
          <p:nvSpPr>
            <p:cNvPr id="4" name="object 4">
              <a:extLst>
                <a:ext uri="{FF2B5EF4-FFF2-40B4-BE49-F238E27FC236}">
                  <a16:creationId xmlns:a16="http://schemas.microsoft.com/office/drawing/2014/main" id="{389C2691-ECA2-E7E9-D991-9C06FB265278}"/>
                </a:ext>
              </a:extLst>
            </p:cNvPr>
            <p:cNvSpPr/>
            <p:nvPr/>
          </p:nvSpPr>
          <p:spPr>
            <a:xfrm>
              <a:off x="0" y="632991"/>
              <a:ext cx="10692130" cy="6874509"/>
            </a:xfrm>
            <a:custGeom>
              <a:avLst/>
              <a:gdLst/>
              <a:ahLst/>
              <a:cxnLst/>
              <a:rect l="l" t="t" r="r" b="b"/>
              <a:pathLst>
                <a:path w="10692130" h="6874509">
                  <a:moveTo>
                    <a:pt x="9263746" y="0"/>
                  </a:moveTo>
                  <a:lnTo>
                    <a:pt x="6611934" y="901667"/>
                  </a:lnTo>
                  <a:lnTo>
                    <a:pt x="3554351" y="3702988"/>
                  </a:lnTo>
                  <a:lnTo>
                    <a:pt x="3514367" y="3754299"/>
                  </a:lnTo>
                  <a:lnTo>
                    <a:pt x="3474303" y="3805100"/>
                  </a:lnTo>
                  <a:lnTo>
                    <a:pt x="3434161" y="3855393"/>
                  </a:lnTo>
                  <a:lnTo>
                    <a:pt x="3393942" y="3905181"/>
                  </a:lnTo>
                  <a:lnTo>
                    <a:pt x="3353649" y="3954467"/>
                  </a:lnTo>
                  <a:lnTo>
                    <a:pt x="3313283" y="4003251"/>
                  </a:lnTo>
                  <a:lnTo>
                    <a:pt x="3272846" y="4051538"/>
                  </a:lnTo>
                  <a:lnTo>
                    <a:pt x="3232340" y="4099330"/>
                  </a:lnTo>
                  <a:lnTo>
                    <a:pt x="3191767" y="4146628"/>
                  </a:lnTo>
                  <a:lnTo>
                    <a:pt x="3151129" y="4193436"/>
                  </a:lnTo>
                  <a:lnTo>
                    <a:pt x="3110427" y="4239755"/>
                  </a:lnTo>
                  <a:lnTo>
                    <a:pt x="3069663" y="4285588"/>
                  </a:lnTo>
                  <a:lnTo>
                    <a:pt x="3028839" y="4330938"/>
                  </a:lnTo>
                  <a:lnTo>
                    <a:pt x="2987956" y="4375807"/>
                  </a:lnTo>
                  <a:lnTo>
                    <a:pt x="2947018" y="4420198"/>
                  </a:lnTo>
                  <a:lnTo>
                    <a:pt x="2906025" y="4464112"/>
                  </a:lnTo>
                  <a:lnTo>
                    <a:pt x="2864979" y="4507552"/>
                  </a:lnTo>
                  <a:lnTo>
                    <a:pt x="2823882" y="4550521"/>
                  </a:lnTo>
                  <a:lnTo>
                    <a:pt x="2782736" y="4593021"/>
                  </a:lnTo>
                  <a:lnTo>
                    <a:pt x="2741543" y="4635055"/>
                  </a:lnTo>
                  <a:lnTo>
                    <a:pt x="2700305" y="4676624"/>
                  </a:lnTo>
                  <a:lnTo>
                    <a:pt x="2659023" y="4717732"/>
                  </a:lnTo>
                  <a:lnTo>
                    <a:pt x="2617699" y="4758380"/>
                  </a:lnTo>
                  <a:lnTo>
                    <a:pt x="2576335" y="4798572"/>
                  </a:lnTo>
                  <a:lnTo>
                    <a:pt x="2534933" y="4838309"/>
                  </a:lnTo>
                  <a:lnTo>
                    <a:pt x="2493494" y="4877595"/>
                  </a:lnTo>
                  <a:lnTo>
                    <a:pt x="2452021" y="4916430"/>
                  </a:lnTo>
                  <a:lnTo>
                    <a:pt x="2410516" y="4954819"/>
                  </a:lnTo>
                  <a:lnTo>
                    <a:pt x="2368979" y="4992763"/>
                  </a:lnTo>
                  <a:lnTo>
                    <a:pt x="2327414" y="5030264"/>
                  </a:lnTo>
                  <a:lnTo>
                    <a:pt x="2285821" y="5067325"/>
                  </a:lnTo>
                  <a:lnTo>
                    <a:pt x="2244202" y="5103950"/>
                  </a:lnTo>
                  <a:lnTo>
                    <a:pt x="2202560" y="5140138"/>
                  </a:lnTo>
                  <a:lnTo>
                    <a:pt x="2160897" y="5175895"/>
                  </a:lnTo>
                  <a:lnTo>
                    <a:pt x="2119213" y="5211221"/>
                  </a:lnTo>
                  <a:lnTo>
                    <a:pt x="2077511" y="5246119"/>
                  </a:lnTo>
                  <a:lnTo>
                    <a:pt x="2035793" y="5280592"/>
                  </a:lnTo>
                  <a:lnTo>
                    <a:pt x="1994060" y="5314642"/>
                  </a:lnTo>
                  <a:lnTo>
                    <a:pt x="1952314" y="5348271"/>
                  </a:lnTo>
                  <a:lnTo>
                    <a:pt x="1910558" y="5381483"/>
                  </a:lnTo>
                  <a:lnTo>
                    <a:pt x="1868792" y="5414278"/>
                  </a:lnTo>
                  <a:lnTo>
                    <a:pt x="1827020" y="5446660"/>
                  </a:lnTo>
                  <a:lnTo>
                    <a:pt x="1743460" y="5510194"/>
                  </a:lnTo>
                  <a:lnTo>
                    <a:pt x="1659892" y="5572105"/>
                  </a:lnTo>
                  <a:lnTo>
                    <a:pt x="1576333" y="5632410"/>
                  </a:lnTo>
                  <a:lnTo>
                    <a:pt x="1492795" y="5691130"/>
                  </a:lnTo>
                  <a:lnTo>
                    <a:pt x="1409293" y="5748283"/>
                  </a:lnTo>
                  <a:lnTo>
                    <a:pt x="1325843" y="5803890"/>
                  </a:lnTo>
                  <a:lnTo>
                    <a:pt x="1242458" y="5857970"/>
                  </a:lnTo>
                  <a:lnTo>
                    <a:pt x="1159153" y="5910541"/>
                  </a:lnTo>
                  <a:lnTo>
                    <a:pt x="1075943" y="5961624"/>
                  </a:lnTo>
                  <a:lnTo>
                    <a:pt x="992842" y="6011238"/>
                  </a:lnTo>
                  <a:lnTo>
                    <a:pt x="909865" y="6059401"/>
                  </a:lnTo>
                  <a:lnTo>
                    <a:pt x="827026" y="6106134"/>
                  </a:lnTo>
                  <a:lnTo>
                    <a:pt x="744340" y="6151456"/>
                  </a:lnTo>
                  <a:lnTo>
                    <a:pt x="661821" y="6195386"/>
                  </a:lnTo>
                  <a:lnTo>
                    <a:pt x="579484" y="6237943"/>
                  </a:lnTo>
                  <a:lnTo>
                    <a:pt x="497344" y="6279147"/>
                  </a:lnTo>
                  <a:lnTo>
                    <a:pt x="415415" y="6319017"/>
                  </a:lnTo>
                  <a:lnTo>
                    <a:pt x="333711" y="6357573"/>
                  </a:lnTo>
                  <a:lnTo>
                    <a:pt x="252247" y="6394833"/>
                  </a:lnTo>
                  <a:lnTo>
                    <a:pt x="171039" y="6430818"/>
                  </a:lnTo>
                  <a:lnTo>
                    <a:pt x="90099" y="6465546"/>
                  </a:lnTo>
                  <a:lnTo>
                    <a:pt x="0" y="6502862"/>
                  </a:lnTo>
                  <a:lnTo>
                    <a:pt x="0" y="6874394"/>
                  </a:lnTo>
                  <a:lnTo>
                    <a:pt x="10692003" y="6874394"/>
                  </a:lnTo>
                  <a:lnTo>
                    <a:pt x="10692003" y="84180"/>
                  </a:lnTo>
                  <a:lnTo>
                    <a:pt x="9263746" y="0"/>
                  </a:lnTo>
                  <a:close/>
                </a:path>
              </a:pathLst>
            </a:custGeom>
            <a:solidFill>
              <a:srgbClr val="73BF44"/>
            </a:solidFill>
          </p:spPr>
          <p:txBody>
            <a:bodyPr wrap="square" lIns="0" tIns="0" rIns="0" bIns="0" rtlCol="0"/>
            <a:lstStyle/>
            <a:p>
              <a:endParaRPr/>
            </a:p>
          </p:txBody>
        </p:sp>
        <p:sp>
          <p:nvSpPr>
            <p:cNvPr id="5" name="object 5">
              <a:extLst>
                <a:ext uri="{FF2B5EF4-FFF2-40B4-BE49-F238E27FC236}">
                  <a16:creationId xmlns:a16="http://schemas.microsoft.com/office/drawing/2014/main" id="{A0B21CF0-3432-7337-C6B3-70080B9EA690}"/>
                </a:ext>
              </a:extLst>
            </p:cNvPr>
            <p:cNvSpPr/>
            <p:nvPr/>
          </p:nvSpPr>
          <p:spPr>
            <a:xfrm>
              <a:off x="339767" y="960908"/>
              <a:ext cx="10352405" cy="6599555"/>
            </a:xfrm>
            <a:custGeom>
              <a:avLst/>
              <a:gdLst/>
              <a:ahLst/>
              <a:cxnLst/>
              <a:rect l="l" t="t" r="r" b="b"/>
              <a:pathLst>
                <a:path w="10352405" h="6599555">
                  <a:moveTo>
                    <a:pt x="9132661" y="0"/>
                  </a:moveTo>
                  <a:lnTo>
                    <a:pt x="6586876" y="901667"/>
                  </a:lnTo>
                  <a:lnTo>
                    <a:pt x="3651546" y="3702988"/>
                  </a:lnTo>
                  <a:lnTo>
                    <a:pt x="3612149" y="3755642"/>
                  </a:lnTo>
                  <a:lnTo>
                    <a:pt x="3572672" y="3807759"/>
                  </a:lnTo>
                  <a:lnTo>
                    <a:pt x="3533115" y="3859341"/>
                  </a:lnTo>
                  <a:lnTo>
                    <a:pt x="3493482" y="3910392"/>
                  </a:lnTo>
                  <a:lnTo>
                    <a:pt x="3453773" y="3960913"/>
                  </a:lnTo>
                  <a:lnTo>
                    <a:pt x="3413991" y="4010907"/>
                  </a:lnTo>
                  <a:lnTo>
                    <a:pt x="3374138" y="4060377"/>
                  </a:lnTo>
                  <a:lnTo>
                    <a:pt x="3334215" y="4109326"/>
                  </a:lnTo>
                  <a:lnTo>
                    <a:pt x="3294224" y="4157756"/>
                  </a:lnTo>
                  <a:lnTo>
                    <a:pt x="3254168" y="4205669"/>
                  </a:lnTo>
                  <a:lnTo>
                    <a:pt x="3214048" y="4253069"/>
                  </a:lnTo>
                  <a:lnTo>
                    <a:pt x="3173866" y="4299958"/>
                  </a:lnTo>
                  <a:lnTo>
                    <a:pt x="3133623" y="4346339"/>
                  </a:lnTo>
                  <a:lnTo>
                    <a:pt x="3093323" y="4392214"/>
                  </a:lnTo>
                  <a:lnTo>
                    <a:pt x="3052966" y="4437585"/>
                  </a:lnTo>
                  <a:lnTo>
                    <a:pt x="3012555" y="4482456"/>
                  </a:lnTo>
                  <a:lnTo>
                    <a:pt x="2972092" y="4526829"/>
                  </a:lnTo>
                  <a:lnTo>
                    <a:pt x="2931577" y="4570707"/>
                  </a:lnTo>
                  <a:lnTo>
                    <a:pt x="2891014" y="4614092"/>
                  </a:lnTo>
                  <a:lnTo>
                    <a:pt x="2850405" y="4656987"/>
                  </a:lnTo>
                  <a:lnTo>
                    <a:pt x="2809750" y="4699394"/>
                  </a:lnTo>
                  <a:lnTo>
                    <a:pt x="2769052" y="4741316"/>
                  </a:lnTo>
                  <a:lnTo>
                    <a:pt x="2728312" y="4782757"/>
                  </a:lnTo>
                  <a:lnTo>
                    <a:pt x="2687534" y="4823717"/>
                  </a:lnTo>
                  <a:lnTo>
                    <a:pt x="2646718" y="4864201"/>
                  </a:lnTo>
                  <a:lnTo>
                    <a:pt x="2605867" y="4904210"/>
                  </a:lnTo>
                  <a:lnTo>
                    <a:pt x="2564981" y="4943747"/>
                  </a:lnTo>
                  <a:lnTo>
                    <a:pt x="2524065" y="4982815"/>
                  </a:lnTo>
                  <a:lnTo>
                    <a:pt x="2483118" y="5021416"/>
                  </a:lnTo>
                  <a:lnTo>
                    <a:pt x="2442143" y="5059554"/>
                  </a:lnTo>
                  <a:lnTo>
                    <a:pt x="2401142" y="5097230"/>
                  </a:lnTo>
                  <a:lnTo>
                    <a:pt x="2360117" y="5134448"/>
                  </a:lnTo>
                  <a:lnTo>
                    <a:pt x="2319069" y="5171209"/>
                  </a:lnTo>
                  <a:lnTo>
                    <a:pt x="2278002" y="5207517"/>
                  </a:lnTo>
                  <a:lnTo>
                    <a:pt x="2236915" y="5243374"/>
                  </a:lnTo>
                  <a:lnTo>
                    <a:pt x="2195812" y="5278783"/>
                  </a:lnTo>
                  <a:lnTo>
                    <a:pt x="2154694" y="5313746"/>
                  </a:lnTo>
                  <a:lnTo>
                    <a:pt x="2113563" y="5348266"/>
                  </a:lnTo>
                  <a:lnTo>
                    <a:pt x="2072421" y="5382345"/>
                  </a:lnTo>
                  <a:lnTo>
                    <a:pt x="2031270" y="5415987"/>
                  </a:lnTo>
                  <a:lnTo>
                    <a:pt x="1990112" y="5449194"/>
                  </a:lnTo>
                  <a:lnTo>
                    <a:pt x="1948949" y="5481968"/>
                  </a:lnTo>
                  <a:lnTo>
                    <a:pt x="1907782" y="5514312"/>
                  </a:lnTo>
                  <a:lnTo>
                    <a:pt x="1866613" y="5546228"/>
                  </a:lnTo>
                  <a:lnTo>
                    <a:pt x="1825445" y="5577720"/>
                  </a:lnTo>
                  <a:lnTo>
                    <a:pt x="1784279" y="5608790"/>
                  </a:lnTo>
                  <a:lnTo>
                    <a:pt x="1743117" y="5639440"/>
                  </a:lnTo>
                  <a:lnTo>
                    <a:pt x="1701961" y="5669674"/>
                  </a:lnTo>
                  <a:lnTo>
                    <a:pt x="1619674" y="5728900"/>
                  </a:lnTo>
                  <a:lnTo>
                    <a:pt x="1537434" y="5786491"/>
                  </a:lnTo>
                  <a:lnTo>
                    <a:pt x="1455256" y="5842466"/>
                  </a:lnTo>
                  <a:lnTo>
                    <a:pt x="1373154" y="5896847"/>
                  </a:lnTo>
                  <a:lnTo>
                    <a:pt x="1291145" y="5949655"/>
                  </a:lnTo>
                  <a:lnTo>
                    <a:pt x="1209242" y="6000910"/>
                  </a:lnTo>
                  <a:lnTo>
                    <a:pt x="1127461" y="6050633"/>
                  </a:lnTo>
                  <a:lnTo>
                    <a:pt x="1045817" y="6098846"/>
                  </a:lnTo>
                  <a:lnTo>
                    <a:pt x="964326" y="6145569"/>
                  </a:lnTo>
                  <a:lnTo>
                    <a:pt x="883002" y="6190823"/>
                  </a:lnTo>
                  <a:lnTo>
                    <a:pt x="801860" y="6234629"/>
                  </a:lnTo>
                  <a:lnTo>
                    <a:pt x="720916" y="6277009"/>
                  </a:lnTo>
                  <a:lnTo>
                    <a:pt x="640184" y="6317982"/>
                  </a:lnTo>
                  <a:lnTo>
                    <a:pt x="559680" y="6357570"/>
                  </a:lnTo>
                  <a:lnTo>
                    <a:pt x="479419" y="6395794"/>
                  </a:lnTo>
                  <a:lnTo>
                    <a:pt x="399416" y="6432675"/>
                  </a:lnTo>
                  <a:lnTo>
                    <a:pt x="319686" y="6468233"/>
                  </a:lnTo>
                  <a:lnTo>
                    <a:pt x="240244" y="6502490"/>
                  </a:lnTo>
                  <a:lnTo>
                    <a:pt x="161105" y="6535466"/>
                  </a:lnTo>
                  <a:lnTo>
                    <a:pt x="82284" y="6567183"/>
                  </a:lnTo>
                  <a:lnTo>
                    <a:pt x="0" y="6599096"/>
                  </a:lnTo>
                  <a:lnTo>
                    <a:pt x="10352235" y="6599096"/>
                  </a:lnTo>
                  <a:lnTo>
                    <a:pt x="10352235" y="74874"/>
                  </a:lnTo>
                  <a:lnTo>
                    <a:pt x="9132661" y="0"/>
                  </a:lnTo>
                  <a:close/>
                </a:path>
              </a:pathLst>
            </a:custGeom>
            <a:solidFill>
              <a:srgbClr val="0C8C44"/>
            </a:solidFill>
          </p:spPr>
          <p:txBody>
            <a:bodyPr wrap="square" lIns="0" tIns="0" rIns="0" bIns="0" rtlCol="0"/>
            <a:lstStyle/>
            <a:p>
              <a:endParaRPr/>
            </a:p>
          </p:txBody>
        </p:sp>
        <p:sp>
          <p:nvSpPr>
            <p:cNvPr id="6" name="object 6">
              <a:extLst>
                <a:ext uri="{FF2B5EF4-FFF2-40B4-BE49-F238E27FC236}">
                  <a16:creationId xmlns:a16="http://schemas.microsoft.com/office/drawing/2014/main" id="{5E8CCF0B-B6BB-0884-B965-27735EFAC32D}"/>
                </a:ext>
              </a:extLst>
            </p:cNvPr>
            <p:cNvSpPr/>
            <p:nvPr/>
          </p:nvSpPr>
          <p:spPr>
            <a:xfrm>
              <a:off x="0" y="1196112"/>
              <a:ext cx="10692130" cy="5689600"/>
            </a:xfrm>
            <a:custGeom>
              <a:avLst/>
              <a:gdLst/>
              <a:ahLst/>
              <a:cxnLst/>
              <a:rect l="l" t="t" r="r" b="b"/>
              <a:pathLst>
                <a:path w="10692130" h="5689600">
                  <a:moveTo>
                    <a:pt x="10692003" y="49220"/>
                  </a:moveTo>
                  <a:lnTo>
                    <a:pt x="10613292" y="39555"/>
                  </a:lnTo>
                  <a:lnTo>
                    <a:pt x="10564149" y="34067"/>
                  </a:lnTo>
                  <a:lnTo>
                    <a:pt x="10514988" y="28977"/>
                  </a:lnTo>
                  <a:lnTo>
                    <a:pt x="10465813" y="24287"/>
                  </a:lnTo>
                  <a:lnTo>
                    <a:pt x="10416628" y="20002"/>
                  </a:lnTo>
                  <a:lnTo>
                    <a:pt x="10367438" y="16123"/>
                  </a:lnTo>
                  <a:lnTo>
                    <a:pt x="10318246" y="12654"/>
                  </a:lnTo>
                  <a:lnTo>
                    <a:pt x="10269056" y="9597"/>
                  </a:lnTo>
                  <a:lnTo>
                    <a:pt x="10219873" y="6956"/>
                  </a:lnTo>
                  <a:lnTo>
                    <a:pt x="10170701" y="4734"/>
                  </a:lnTo>
                  <a:lnTo>
                    <a:pt x="10121542" y="2933"/>
                  </a:lnTo>
                  <a:lnTo>
                    <a:pt x="10072403" y="1556"/>
                  </a:lnTo>
                  <a:lnTo>
                    <a:pt x="10023286" y="606"/>
                  </a:lnTo>
                  <a:lnTo>
                    <a:pt x="9974196" y="86"/>
                  </a:lnTo>
                  <a:lnTo>
                    <a:pt x="9925136" y="0"/>
                  </a:lnTo>
                  <a:lnTo>
                    <a:pt x="9876112" y="349"/>
                  </a:lnTo>
                  <a:lnTo>
                    <a:pt x="9827126" y="1137"/>
                  </a:lnTo>
                  <a:lnTo>
                    <a:pt x="9778183" y="2367"/>
                  </a:lnTo>
                  <a:lnTo>
                    <a:pt x="9729287" y="4042"/>
                  </a:lnTo>
                  <a:lnTo>
                    <a:pt x="9680442" y="6165"/>
                  </a:lnTo>
                  <a:lnTo>
                    <a:pt x="9631652" y="8738"/>
                  </a:lnTo>
                  <a:lnTo>
                    <a:pt x="9582922" y="11765"/>
                  </a:lnTo>
                  <a:lnTo>
                    <a:pt x="9534254" y="15249"/>
                  </a:lnTo>
                  <a:lnTo>
                    <a:pt x="9485654" y="19192"/>
                  </a:lnTo>
                  <a:lnTo>
                    <a:pt x="9437125" y="23597"/>
                  </a:lnTo>
                  <a:lnTo>
                    <a:pt x="9388671" y="28467"/>
                  </a:lnTo>
                  <a:lnTo>
                    <a:pt x="9340297" y="33806"/>
                  </a:lnTo>
                  <a:lnTo>
                    <a:pt x="9292006" y="39616"/>
                  </a:lnTo>
                  <a:lnTo>
                    <a:pt x="9243803" y="45900"/>
                  </a:lnTo>
                  <a:lnTo>
                    <a:pt x="9195692" y="52661"/>
                  </a:lnTo>
                  <a:lnTo>
                    <a:pt x="9147676" y="59901"/>
                  </a:lnTo>
                  <a:lnTo>
                    <a:pt x="9099759" y="67625"/>
                  </a:lnTo>
                  <a:lnTo>
                    <a:pt x="9051947" y="75834"/>
                  </a:lnTo>
                  <a:lnTo>
                    <a:pt x="9004242" y="84533"/>
                  </a:lnTo>
                  <a:lnTo>
                    <a:pt x="8956649" y="93722"/>
                  </a:lnTo>
                  <a:lnTo>
                    <a:pt x="8909172" y="103407"/>
                  </a:lnTo>
                  <a:lnTo>
                    <a:pt x="8861814" y="113589"/>
                  </a:lnTo>
                  <a:lnTo>
                    <a:pt x="8814581" y="124271"/>
                  </a:lnTo>
                  <a:lnTo>
                    <a:pt x="8767476" y="135457"/>
                  </a:lnTo>
                  <a:lnTo>
                    <a:pt x="8720503" y="147149"/>
                  </a:lnTo>
                  <a:lnTo>
                    <a:pt x="8673666" y="159350"/>
                  </a:lnTo>
                  <a:lnTo>
                    <a:pt x="8626970" y="172063"/>
                  </a:lnTo>
                  <a:lnTo>
                    <a:pt x="8580417" y="185292"/>
                  </a:lnTo>
                  <a:lnTo>
                    <a:pt x="8534013" y="199038"/>
                  </a:lnTo>
                  <a:lnTo>
                    <a:pt x="8487762" y="213305"/>
                  </a:lnTo>
                  <a:lnTo>
                    <a:pt x="8441666" y="228097"/>
                  </a:lnTo>
                  <a:lnTo>
                    <a:pt x="8395732" y="243415"/>
                  </a:lnTo>
                  <a:lnTo>
                    <a:pt x="8349961" y="259262"/>
                  </a:lnTo>
                  <a:lnTo>
                    <a:pt x="8304360" y="275643"/>
                  </a:lnTo>
                  <a:lnTo>
                    <a:pt x="8258931" y="292559"/>
                  </a:lnTo>
                  <a:lnTo>
                    <a:pt x="8213678" y="310013"/>
                  </a:lnTo>
                  <a:lnTo>
                    <a:pt x="8168607" y="328009"/>
                  </a:lnTo>
                  <a:lnTo>
                    <a:pt x="8123720" y="346549"/>
                  </a:lnTo>
                  <a:lnTo>
                    <a:pt x="8079022" y="365637"/>
                  </a:lnTo>
                  <a:lnTo>
                    <a:pt x="8034517" y="385274"/>
                  </a:lnTo>
                  <a:lnTo>
                    <a:pt x="7990210" y="405465"/>
                  </a:lnTo>
                  <a:lnTo>
                    <a:pt x="7946103" y="426212"/>
                  </a:lnTo>
                  <a:lnTo>
                    <a:pt x="7902201" y="447518"/>
                  </a:lnTo>
                  <a:lnTo>
                    <a:pt x="7858508" y="469386"/>
                  </a:lnTo>
                  <a:lnTo>
                    <a:pt x="7814360" y="492156"/>
                  </a:lnTo>
                  <a:lnTo>
                    <a:pt x="7770589" y="515397"/>
                  </a:lnTo>
                  <a:lnTo>
                    <a:pt x="7727190" y="539100"/>
                  </a:lnTo>
                  <a:lnTo>
                    <a:pt x="7684155" y="563259"/>
                  </a:lnTo>
                  <a:lnTo>
                    <a:pt x="7641480" y="587867"/>
                  </a:lnTo>
                  <a:lnTo>
                    <a:pt x="7599157" y="612914"/>
                  </a:lnTo>
                  <a:lnTo>
                    <a:pt x="7557181" y="638395"/>
                  </a:lnTo>
                  <a:lnTo>
                    <a:pt x="7515546" y="664302"/>
                  </a:lnTo>
                  <a:lnTo>
                    <a:pt x="7474245" y="690626"/>
                  </a:lnTo>
                  <a:lnTo>
                    <a:pt x="7433272" y="717361"/>
                  </a:lnTo>
                  <a:lnTo>
                    <a:pt x="7392621" y="744499"/>
                  </a:lnTo>
                  <a:lnTo>
                    <a:pt x="7352285" y="772033"/>
                  </a:lnTo>
                  <a:lnTo>
                    <a:pt x="7312260" y="799955"/>
                  </a:lnTo>
                  <a:lnTo>
                    <a:pt x="7272538" y="828258"/>
                  </a:lnTo>
                  <a:lnTo>
                    <a:pt x="7233113" y="856933"/>
                  </a:lnTo>
                  <a:lnTo>
                    <a:pt x="7193979" y="885975"/>
                  </a:lnTo>
                  <a:lnTo>
                    <a:pt x="7155130" y="915374"/>
                  </a:lnTo>
                  <a:lnTo>
                    <a:pt x="7116560" y="945124"/>
                  </a:lnTo>
                  <a:lnTo>
                    <a:pt x="7078262" y="975217"/>
                  </a:lnTo>
                  <a:lnTo>
                    <a:pt x="7040231" y="1005646"/>
                  </a:lnTo>
                  <a:lnTo>
                    <a:pt x="7002460" y="1036403"/>
                  </a:lnTo>
                  <a:lnTo>
                    <a:pt x="6964943" y="1067481"/>
                  </a:lnTo>
                  <a:lnTo>
                    <a:pt x="6927674" y="1098872"/>
                  </a:lnTo>
                  <a:lnTo>
                    <a:pt x="6890647" y="1130568"/>
                  </a:lnTo>
                  <a:lnTo>
                    <a:pt x="6853855" y="1162563"/>
                  </a:lnTo>
                  <a:lnTo>
                    <a:pt x="6817293" y="1194848"/>
                  </a:lnTo>
                  <a:lnTo>
                    <a:pt x="6780954" y="1227417"/>
                  </a:lnTo>
                  <a:lnTo>
                    <a:pt x="6744832" y="1260261"/>
                  </a:lnTo>
                  <a:lnTo>
                    <a:pt x="6708921" y="1293374"/>
                  </a:lnTo>
                  <a:lnTo>
                    <a:pt x="6673215" y="1326747"/>
                  </a:lnTo>
                  <a:lnTo>
                    <a:pt x="6637707" y="1360374"/>
                  </a:lnTo>
                  <a:lnTo>
                    <a:pt x="6602391" y="1394246"/>
                  </a:lnTo>
                  <a:lnTo>
                    <a:pt x="6567262" y="1428357"/>
                  </a:lnTo>
                  <a:lnTo>
                    <a:pt x="6532313" y="1462698"/>
                  </a:lnTo>
                  <a:lnTo>
                    <a:pt x="6497537" y="1497262"/>
                  </a:lnTo>
                  <a:lnTo>
                    <a:pt x="6462930" y="1532043"/>
                  </a:lnTo>
                  <a:lnTo>
                    <a:pt x="6428484" y="1567031"/>
                  </a:lnTo>
                  <a:lnTo>
                    <a:pt x="6394193" y="1602221"/>
                  </a:lnTo>
                  <a:lnTo>
                    <a:pt x="6360051" y="1637603"/>
                  </a:lnTo>
                  <a:lnTo>
                    <a:pt x="6326053" y="1673172"/>
                  </a:lnTo>
                  <a:lnTo>
                    <a:pt x="6292191" y="1708919"/>
                  </a:lnTo>
                  <a:lnTo>
                    <a:pt x="6258460" y="1744836"/>
                  </a:lnTo>
                  <a:lnTo>
                    <a:pt x="6224853" y="1780917"/>
                  </a:lnTo>
                  <a:lnTo>
                    <a:pt x="6191365" y="1817154"/>
                  </a:lnTo>
                  <a:lnTo>
                    <a:pt x="6157989" y="1853539"/>
                  </a:lnTo>
                  <a:lnTo>
                    <a:pt x="6124718" y="1890065"/>
                  </a:lnTo>
                  <a:lnTo>
                    <a:pt x="6091548" y="1926724"/>
                  </a:lnTo>
                  <a:lnTo>
                    <a:pt x="6058471" y="1963509"/>
                  </a:lnTo>
                  <a:lnTo>
                    <a:pt x="6025482" y="2000412"/>
                  </a:lnTo>
                  <a:lnTo>
                    <a:pt x="5992574" y="2037427"/>
                  </a:lnTo>
                  <a:lnTo>
                    <a:pt x="5959741" y="2074544"/>
                  </a:lnTo>
                  <a:lnTo>
                    <a:pt x="5926978" y="2111758"/>
                  </a:lnTo>
                  <a:lnTo>
                    <a:pt x="5894276" y="2149060"/>
                  </a:lnTo>
                  <a:lnTo>
                    <a:pt x="5861632" y="2186443"/>
                  </a:lnTo>
                  <a:lnTo>
                    <a:pt x="5829038" y="2223899"/>
                  </a:lnTo>
                  <a:lnTo>
                    <a:pt x="5796488" y="2261421"/>
                  </a:lnTo>
                  <a:lnTo>
                    <a:pt x="5763977" y="2299002"/>
                  </a:lnTo>
                  <a:lnTo>
                    <a:pt x="5731497" y="2336633"/>
                  </a:lnTo>
                  <a:lnTo>
                    <a:pt x="5699043" y="2374308"/>
                  </a:lnTo>
                  <a:lnTo>
                    <a:pt x="5666609" y="2412019"/>
                  </a:lnTo>
                  <a:lnTo>
                    <a:pt x="5634188" y="2449758"/>
                  </a:lnTo>
                  <a:lnTo>
                    <a:pt x="5601774" y="2487518"/>
                  </a:lnTo>
                  <a:lnTo>
                    <a:pt x="5569362" y="2525292"/>
                  </a:lnTo>
                  <a:lnTo>
                    <a:pt x="5536944" y="2563071"/>
                  </a:lnTo>
                  <a:lnTo>
                    <a:pt x="5504515" y="2600850"/>
                  </a:lnTo>
                  <a:lnTo>
                    <a:pt x="5472069" y="2638619"/>
                  </a:lnTo>
                  <a:lnTo>
                    <a:pt x="5439599" y="2676371"/>
                  </a:lnTo>
                  <a:lnTo>
                    <a:pt x="5407100" y="2714100"/>
                  </a:lnTo>
                  <a:lnTo>
                    <a:pt x="5374564" y="2751797"/>
                  </a:lnTo>
                  <a:lnTo>
                    <a:pt x="5341986" y="2789455"/>
                  </a:lnTo>
                  <a:lnTo>
                    <a:pt x="5309360" y="2827066"/>
                  </a:lnTo>
                  <a:lnTo>
                    <a:pt x="5276680" y="2864624"/>
                  </a:lnTo>
                  <a:lnTo>
                    <a:pt x="5243939" y="2902120"/>
                  </a:lnTo>
                  <a:lnTo>
                    <a:pt x="5211131" y="2939547"/>
                  </a:lnTo>
                  <a:lnTo>
                    <a:pt x="5178250" y="2976898"/>
                  </a:lnTo>
                  <a:lnTo>
                    <a:pt x="5145290" y="3014164"/>
                  </a:lnTo>
                  <a:lnTo>
                    <a:pt x="5112245" y="3051340"/>
                  </a:lnTo>
                  <a:lnTo>
                    <a:pt x="5079108" y="3088416"/>
                  </a:lnTo>
                  <a:lnTo>
                    <a:pt x="5045874" y="3125386"/>
                  </a:lnTo>
                  <a:lnTo>
                    <a:pt x="5012536" y="3162242"/>
                  </a:lnTo>
                  <a:lnTo>
                    <a:pt x="4979087" y="3198976"/>
                  </a:lnTo>
                  <a:lnTo>
                    <a:pt x="4945523" y="3235582"/>
                  </a:lnTo>
                  <a:lnTo>
                    <a:pt x="4911836" y="3272051"/>
                  </a:lnTo>
                  <a:lnTo>
                    <a:pt x="4878021" y="3308376"/>
                  </a:lnTo>
                  <a:lnTo>
                    <a:pt x="4844071" y="3344550"/>
                  </a:lnTo>
                  <a:lnTo>
                    <a:pt x="4809981" y="3380565"/>
                  </a:lnTo>
                  <a:lnTo>
                    <a:pt x="4775743" y="3416414"/>
                  </a:lnTo>
                  <a:lnTo>
                    <a:pt x="4741352" y="3452088"/>
                  </a:lnTo>
                  <a:lnTo>
                    <a:pt x="4706802" y="3487582"/>
                  </a:lnTo>
                  <a:lnTo>
                    <a:pt x="4672086" y="3522886"/>
                  </a:lnTo>
                  <a:lnTo>
                    <a:pt x="4637199" y="3557994"/>
                  </a:lnTo>
                  <a:lnTo>
                    <a:pt x="4602134" y="3592899"/>
                  </a:lnTo>
                  <a:lnTo>
                    <a:pt x="4566884" y="3627592"/>
                  </a:lnTo>
                  <a:lnTo>
                    <a:pt x="4531445" y="3662066"/>
                  </a:lnTo>
                  <a:lnTo>
                    <a:pt x="4495809" y="3696314"/>
                  </a:lnTo>
                  <a:lnTo>
                    <a:pt x="4459971" y="3730328"/>
                  </a:lnTo>
                  <a:lnTo>
                    <a:pt x="4423924" y="3764100"/>
                  </a:lnTo>
                  <a:lnTo>
                    <a:pt x="4387662" y="3797624"/>
                  </a:lnTo>
                  <a:lnTo>
                    <a:pt x="4351551" y="3830543"/>
                  </a:lnTo>
                  <a:lnTo>
                    <a:pt x="4315202" y="3863203"/>
                  </a:lnTo>
                  <a:lnTo>
                    <a:pt x="4278616" y="3895606"/>
                  </a:lnTo>
                  <a:lnTo>
                    <a:pt x="4241795" y="3927749"/>
                  </a:lnTo>
                  <a:lnTo>
                    <a:pt x="4204743" y="3959632"/>
                  </a:lnTo>
                  <a:lnTo>
                    <a:pt x="4167460" y="3991255"/>
                  </a:lnTo>
                  <a:lnTo>
                    <a:pt x="4129948" y="4022617"/>
                  </a:lnTo>
                  <a:lnTo>
                    <a:pt x="4092211" y="4053716"/>
                  </a:lnTo>
                  <a:lnTo>
                    <a:pt x="4054251" y="4084553"/>
                  </a:lnTo>
                  <a:lnTo>
                    <a:pt x="4016068" y="4115126"/>
                  </a:lnTo>
                  <a:lnTo>
                    <a:pt x="3977667" y="4145435"/>
                  </a:lnTo>
                  <a:lnTo>
                    <a:pt x="3939048" y="4175479"/>
                  </a:lnTo>
                  <a:lnTo>
                    <a:pt x="3900214" y="4205257"/>
                  </a:lnTo>
                  <a:lnTo>
                    <a:pt x="3861167" y="4234768"/>
                  </a:lnTo>
                  <a:lnTo>
                    <a:pt x="3821909" y="4264012"/>
                  </a:lnTo>
                  <a:lnTo>
                    <a:pt x="3782442" y="4292988"/>
                  </a:lnTo>
                  <a:lnTo>
                    <a:pt x="3742769" y="4321695"/>
                  </a:lnTo>
                  <a:lnTo>
                    <a:pt x="3702892" y="4350133"/>
                  </a:lnTo>
                  <a:lnTo>
                    <a:pt x="3662812" y="4378301"/>
                  </a:lnTo>
                  <a:lnTo>
                    <a:pt x="3622532" y="4406197"/>
                  </a:lnTo>
                  <a:lnTo>
                    <a:pt x="3582055" y="4433822"/>
                  </a:lnTo>
                  <a:lnTo>
                    <a:pt x="3541381" y="4461174"/>
                  </a:lnTo>
                  <a:lnTo>
                    <a:pt x="3500515" y="4488253"/>
                  </a:lnTo>
                  <a:lnTo>
                    <a:pt x="3459456" y="4515058"/>
                  </a:lnTo>
                  <a:lnTo>
                    <a:pt x="3418209" y="4541588"/>
                  </a:lnTo>
                  <a:lnTo>
                    <a:pt x="3376774" y="4567842"/>
                  </a:lnTo>
                  <a:lnTo>
                    <a:pt x="3335154" y="4593821"/>
                  </a:lnTo>
                  <a:lnTo>
                    <a:pt x="3293352" y="4619522"/>
                  </a:lnTo>
                  <a:lnTo>
                    <a:pt x="3251369" y="4644946"/>
                  </a:lnTo>
                  <a:lnTo>
                    <a:pt x="3209207" y="4670091"/>
                  </a:lnTo>
                  <a:lnTo>
                    <a:pt x="3166869" y="4694957"/>
                  </a:lnTo>
                  <a:lnTo>
                    <a:pt x="3124357" y="4719543"/>
                  </a:lnTo>
                  <a:lnTo>
                    <a:pt x="3081673" y="4743848"/>
                  </a:lnTo>
                  <a:lnTo>
                    <a:pt x="3038819" y="4767872"/>
                  </a:lnTo>
                  <a:lnTo>
                    <a:pt x="2995797" y="4791614"/>
                  </a:lnTo>
                  <a:lnTo>
                    <a:pt x="2952610" y="4815072"/>
                  </a:lnTo>
                  <a:lnTo>
                    <a:pt x="2909259" y="4838247"/>
                  </a:lnTo>
                  <a:lnTo>
                    <a:pt x="2865747" y="4861138"/>
                  </a:lnTo>
                  <a:lnTo>
                    <a:pt x="2822076" y="4883743"/>
                  </a:lnTo>
                  <a:lnTo>
                    <a:pt x="2778248" y="4906062"/>
                  </a:lnTo>
                  <a:lnTo>
                    <a:pt x="2734265" y="4928095"/>
                  </a:lnTo>
                  <a:lnTo>
                    <a:pt x="2690130" y="4949840"/>
                  </a:lnTo>
                  <a:lnTo>
                    <a:pt x="2645844" y="4971297"/>
                  </a:lnTo>
                  <a:lnTo>
                    <a:pt x="2601410" y="4992465"/>
                  </a:lnTo>
                  <a:lnTo>
                    <a:pt x="2556829" y="5013344"/>
                  </a:lnTo>
                  <a:lnTo>
                    <a:pt x="2512105" y="5033932"/>
                  </a:lnTo>
                  <a:lnTo>
                    <a:pt x="2467238" y="5054229"/>
                  </a:lnTo>
                  <a:lnTo>
                    <a:pt x="2422232" y="5074233"/>
                  </a:lnTo>
                  <a:lnTo>
                    <a:pt x="2377088" y="5093946"/>
                  </a:lnTo>
                  <a:lnTo>
                    <a:pt x="2331809" y="5113365"/>
                  </a:lnTo>
                  <a:lnTo>
                    <a:pt x="2286397" y="5132489"/>
                  </a:lnTo>
                  <a:lnTo>
                    <a:pt x="2240854" y="5151319"/>
                  </a:lnTo>
                  <a:lnTo>
                    <a:pt x="2195181" y="5169853"/>
                  </a:lnTo>
                  <a:lnTo>
                    <a:pt x="2149382" y="5188091"/>
                  </a:lnTo>
                  <a:lnTo>
                    <a:pt x="2103458" y="5206032"/>
                  </a:lnTo>
                  <a:lnTo>
                    <a:pt x="2057412" y="5223675"/>
                  </a:lnTo>
                  <a:lnTo>
                    <a:pt x="2011245" y="5241019"/>
                  </a:lnTo>
                  <a:lnTo>
                    <a:pt x="1964961" y="5258064"/>
                  </a:lnTo>
                  <a:lnTo>
                    <a:pt x="1918560" y="5274808"/>
                  </a:lnTo>
                  <a:lnTo>
                    <a:pt x="1872045" y="5291252"/>
                  </a:lnTo>
                  <a:lnTo>
                    <a:pt x="1825419" y="5307395"/>
                  </a:lnTo>
                  <a:lnTo>
                    <a:pt x="1778683" y="5323234"/>
                  </a:lnTo>
                  <a:lnTo>
                    <a:pt x="1731840" y="5338771"/>
                  </a:lnTo>
                  <a:lnTo>
                    <a:pt x="1684891" y="5354004"/>
                  </a:lnTo>
                  <a:lnTo>
                    <a:pt x="1637839" y="5368933"/>
                  </a:lnTo>
                  <a:lnTo>
                    <a:pt x="1590687" y="5383556"/>
                  </a:lnTo>
                  <a:lnTo>
                    <a:pt x="1543435" y="5397873"/>
                  </a:lnTo>
                  <a:lnTo>
                    <a:pt x="1496087" y="5411883"/>
                  </a:lnTo>
                  <a:lnTo>
                    <a:pt x="1448645" y="5425585"/>
                  </a:lnTo>
                  <a:lnTo>
                    <a:pt x="1401110" y="5438979"/>
                  </a:lnTo>
                  <a:lnTo>
                    <a:pt x="1353485" y="5452065"/>
                  </a:lnTo>
                  <a:lnTo>
                    <a:pt x="1305772" y="5464840"/>
                  </a:lnTo>
                  <a:lnTo>
                    <a:pt x="1257973" y="5477305"/>
                  </a:lnTo>
                  <a:lnTo>
                    <a:pt x="1210091" y="5489458"/>
                  </a:lnTo>
                  <a:lnTo>
                    <a:pt x="1162127" y="5501300"/>
                  </a:lnTo>
                  <a:lnTo>
                    <a:pt x="1114083" y="5512828"/>
                  </a:lnTo>
                  <a:lnTo>
                    <a:pt x="1065963" y="5524043"/>
                  </a:lnTo>
                  <a:lnTo>
                    <a:pt x="1017767" y="5534944"/>
                  </a:lnTo>
                  <a:lnTo>
                    <a:pt x="969498" y="5545530"/>
                  </a:lnTo>
                  <a:lnTo>
                    <a:pt x="921159" y="5555800"/>
                  </a:lnTo>
                  <a:lnTo>
                    <a:pt x="872751" y="5565753"/>
                  </a:lnTo>
                  <a:lnTo>
                    <a:pt x="824276" y="5575390"/>
                  </a:lnTo>
                  <a:lnTo>
                    <a:pt x="775737" y="5584708"/>
                  </a:lnTo>
                  <a:lnTo>
                    <a:pt x="727136" y="5593707"/>
                  </a:lnTo>
                  <a:lnTo>
                    <a:pt x="678475" y="5602387"/>
                  </a:lnTo>
                  <a:lnTo>
                    <a:pt x="629757" y="5610747"/>
                  </a:lnTo>
                  <a:lnTo>
                    <a:pt x="580982" y="5618786"/>
                  </a:lnTo>
                  <a:lnTo>
                    <a:pt x="532154" y="5626502"/>
                  </a:lnTo>
                  <a:lnTo>
                    <a:pt x="483274" y="5633897"/>
                  </a:lnTo>
                  <a:lnTo>
                    <a:pt x="434346" y="5640968"/>
                  </a:lnTo>
                  <a:lnTo>
                    <a:pt x="385370" y="5647715"/>
                  </a:lnTo>
                  <a:lnTo>
                    <a:pt x="336349" y="5654138"/>
                  </a:lnTo>
                  <a:lnTo>
                    <a:pt x="287286" y="5660235"/>
                  </a:lnTo>
                  <a:lnTo>
                    <a:pt x="238182" y="5666006"/>
                  </a:lnTo>
                  <a:lnTo>
                    <a:pt x="189039" y="5671449"/>
                  </a:lnTo>
                  <a:lnTo>
                    <a:pt x="139860" y="5676565"/>
                  </a:lnTo>
                  <a:lnTo>
                    <a:pt x="90647" y="5681353"/>
                  </a:lnTo>
                  <a:lnTo>
                    <a:pt x="41402" y="5685812"/>
                  </a:lnTo>
                  <a:lnTo>
                    <a:pt x="0" y="5689280"/>
                  </a:lnTo>
                </a:path>
              </a:pathLst>
            </a:custGeom>
            <a:ln w="6350">
              <a:solidFill>
                <a:srgbClr val="FFFFFF"/>
              </a:solidFill>
            </a:ln>
          </p:spPr>
          <p:txBody>
            <a:bodyPr wrap="square" lIns="0" tIns="0" rIns="0" bIns="0" rtlCol="0"/>
            <a:lstStyle/>
            <a:p>
              <a:endParaRPr/>
            </a:p>
          </p:txBody>
        </p:sp>
        <p:sp>
          <p:nvSpPr>
            <p:cNvPr id="7" name="object 7">
              <a:extLst>
                <a:ext uri="{FF2B5EF4-FFF2-40B4-BE49-F238E27FC236}">
                  <a16:creationId xmlns:a16="http://schemas.microsoft.com/office/drawing/2014/main" id="{58021585-C6A7-F881-9F4D-67C06AB57602}"/>
                </a:ext>
              </a:extLst>
            </p:cNvPr>
            <p:cNvSpPr/>
            <p:nvPr/>
          </p:nvSpPr>
          <p:spPr>
            <a:xfrm>
              <a:off x="0" y="1039928"/>
              <a:ext cx="10692130" cy="5283200"/>
            </a:xfrm>
            <a:custGeom>
              <a:avLst/>
              <a:gdLst/>
              <a:ahLst/>
              <a:cxnLst/>
              <a:rect l="l" t="t" r="r" b="b"/>
              <a:pathLst>
                <a:path w="10692130" h="5283200">
                  <a:moveTo>
                    <a:pt x="10692003" y="135906"/>
                  </a:moveTo>
                  <a:lnTo>
                    <a:pt x="10638452" y="124808"/>
                  </a:lnTo>
                  <a:lnTo>
                    <a:pt x="10589703" y="115119"/>
                  </a:lnTo>
                  <a:lnTo>
                    <a:pt x="10540885" y="105798"/>
                  </a:lnTo>
                  <a:lnTo>
                    <a:pt x="10492002" y="96847"/>
                  </a:lnTo>
                  <a:lnTo>
                    <a:pt x="10443059" y="88270"/>
                  </a:lnTo>
                  <a:lnTo>
                    <a:pt x="10394061" y="80071"/>
                  </a:lnTo>
                  <a:lnTo>
                    <a:pt x="10345011" y="72251"/>
                  </a:lnTo>
                  <a:lnTo>
                    <a:pt x="10295914" y="64814"/>
                  </a:lnTo>
                  <a:lnTo>
                    <a:pt x="10246775" y="57764"/>
                  </a:lnTo>
                  <a:lnTo>
                    <a:pt x="10197599" y="51103"/>
                  </a:lnTo>
                  <a:lnTo>
                    <a:pt x="10148388" y="44835"/>
                  </a:lnTo>
                  <a:lnTo>
                    <a:pt x="10099149" y="38962"/>
                  </a:lnTo>
                  <a:lnTo>
                    <a:pt x="10049885" y="33487"/>
                  </a:lnTo>
                  <a:lnTo>
                    <a:pt x="10000600" y="28415"/>
                  </a:lnTo>
                  <a:lnTo>
                    <a:pt x="9951300" y="23747"/>
                  </a:lnTo>
                  <a:lnTo>
                    <a:pt x="9901988" y="19487"/>
                  </a:lnTo>
                  <a:lnTo>
                    <a:pt x="9852670" y="15638"/>
                  </a:lnTo>
                  <a:lnTo>
                    <a:pt x="9803348" y="12202"/>
                  </a:lnTo>
                  <a:lnTo>
                    <a:pt x="9754029" y="9185"/>
                  </a:lnTo>
                  <a:lnTo>
                    <a:pt x="9704716" y="6587"/>
                  </a:lnTo>
                  <a:lnTo>
                    <a:pt x="9655413" y="4413"/>
                  </a:lnTo>
                  <a:lnTo>
                    <a:pt x="9606126" y="2665"/>
                  </a:lnTo>
                  <a:lnTo>
                    <a:pt x="9556858" y="1347"/>
                  </a:lnTo>
                  <a:lnTo>
                    <a:pt x="9507614" y="461"/>
                  </a:lnTo>
                  <a:lnTo>
                    <a:pt x="9458398" y="11"/>
                  </a:lnTo>
                  <a:lnTo>
                    <a:pt x="9409216" y="0"/>
                  </a:lnTo>
                  <a:lnTo>
                    <a:pt x="9360070" y="430"/>
                  </a:lnTo>
                  <a:lnTo>
                    <a:pt x="9310966" y="1306"/>
                  </a:lnTo>
                  <a:lnTo>
                    <a:pt x="9261908" y="2629"/>
                  </a:lnTo>
                  <a:lnTo>
                    <a:pt x="9212901" y="4404"/>
                  </a:lnTo>
                  <a:lnTo>
                    <a:pt x="9163949" y="6633"/>
                  </a:lnTo>
                  <a:lnTo>
                    <a:pt x="9115055" y="9320"/>
                  </a:lnTo>
                  <a:lnTo>
                    <a:pt x="9066226" y="12467"/>
                  </a:lnTo>
                  <a:lnTo>
                    <a:pt x="9017465" y="16077"/>
                  </a:lnTo>
                  <a:lnTo>
                    <a:pt x="8968776" y="20154"/>
                  </a:lnTo>
                  <a:lnTo>
                    <a:pt x="8920165" y="24701"/>
                  </a:lnTo>
                  <a:lnTo>
                    <a:pt x="8871634" y="29720"/>
                  </a:lnTo>
                  <a:lnTo>
                    <a:pt x="8823190" y="35216"/>
                  </a:lnTo>
                  <a:lnTo>
                    <a:pt x="8774836" y="41190"/>
                  </a:lnTo>
                  <a:lnTo>
                    <a:pt x="8726577" y="47646"/>
                  </a:lnTo>
                  <a:lnTo>
                    <a:pt x="8678416" y="54588"/>
                  </a:lnTo>
                  <a:lnTo>
                    <a:pt x="8630360" y="62018"/>
                  </a:lnTo>
                  <a:lnTo>
                    <a:pt x="8582411" y="69939"/>
                  </a:lnTo>
                  <a:lnTo>
                    <a:pt x="8534575" y="78355"/>
                  </a:lnTo>
                  <a:lnTo>
                    <a:pt x="8486855" y="87268"/>
                  </a:lnTo>
                  <a:lnTo>
                    <a:pt x="8439257" y="96682"/>
                  </a:lnTo>
                  <a:lnTo>
                    <a:pt x="8391784" y="106599"/>
                  </a:lnTo>
                  <a:lnTo>
                    <a:pt x="8344441" y="117024"/>
                  </a:lnTo>
                  <a:lnTo>
                    <a:pt x="8297233" y="127958"/>
                  </a:lnTo>
                  <a:lnTo>
                    <a:pt x="8250164" y="139405"/>
                  </a:lnTo>
                  <a:lnTo>
                    <a:pt x="8203238" y="151368"/>
                  </a:lnTo>
                  <a:lnTo>
                    <a:pt x="8156460" y="163851"/>
                  </a:lnTo>
                  <a:lnTo>
                    <a:pt x="8109834" y="176856"/>
                  </a:lnTo>
                  <a:lnTo>
                    <a:pt x="8063365" y="190386"/>
                  </a:lnTo>
                  <a:lnTo>
                    <a:pt x="8017056" y="204444"/>
                  </a:lnTo>
                  <a:lnTo>
                    <a:pt x="7970913" y="219034"/>
                  </a:lnTo>
                  <a:lnTo>
                    <a:pt x="7924940" y="234159"/>
                  </a:lnTo>
                  <a:lnTo>
                    <a:pt x="7879142" y="249821"/>
                  </a:lnTo>
                  <a:lnTo>
                    <a:pt x="7833522" y="266024"/>
                  </a:lnTo>
                  <a:lnTo>
                    <a:pt x="7788085" y="282772"/>
                  </a:lnTo>
                  <a:lnTo>
                    <a:pt x="7742836" y="300066"/>
                  </a:lnTo>
                  <a:lnTo>
                    <a:pt x="7697778" y="317910"/>
                  </a:lnTo>
                  <a:lnTo>
                    <a:pt x="7652917" y="336307"/>
                  </a:lnTo>
                  <a:lnTo>
                    <a:pt x="7608257" y="355261"/>
                  </a:lnTo>
                  <a:lnTo>
                    <a:pt x="7563802" y="374774"/>
                  </a:lnTo>
                  <a:lnTo>
                    <a:pt x="7519557" y="394849"/>
                  </a:lnTo>
                  <a:lnTo>
                    <a:pt x="7475526" y="415490"/>
                  </a:lnTo>
                  <a:lnTo>
                    <a:pt x="7431713" y="436700"/>
                  </a:lnTo>
                  <a:lnTo>
                    <a:pt x="7386519" y="459282"/>
                  </a:lnTo>
                  <a:lnTo>
                    <a:pt x="7341736" y="482361"/>
                  </a:lnTo>
                  <a:lnTo>
                    <a:pt x="7297357" y="505928"/>
                  </a:lnTo>
                  <a:lnTo>
                    <a:pt x="7253375" y="529974"/>
                  </a:lnTo>
                  <a:lnTo>
                    <a:pt x="7209783" y="554491"/>
                  </a:lnTo>
                  <a:lnTo>
                    <a:pt x="7166573" y="579470"/>
                  </a:lnTo>
                  <a:lnTo>
                    <a:pt x="7123739" y="604904"/>
                  </a:lnTo>
                  <a:lnTo>
                    <a:pt x="7081274" y="630783"/>
                  </a:lnTo>
                  <a:lnTo>
                    <a:pt x="7039169" y="657100"/>
                  </a:lnTo>
                  <a:lnTo>
                    <a:pt x="6997419" y="683845"/>
                  </a:lnTo>
                  <a:lnTo>
                    <a:pt x="6956015" y="711011"/>
                  </a:lnTo>
                  <a:lnTo>
                    <a:pt x="6914950" y="738589"/>
                  </a:lnTo>
                  <a:lnTo>
                    <a:pt x="6874219" y="766570"/>
                  </a:lnTo>
                  <a:lnTo>
                    <a:pt x="6833812" y="794947"/>
                  </a:lnTo>
                  <a:lnTo>
                    <a:pt x="6793724" y="823710"/>
                  </a:lnTo>
                  <a:lnTo>
                    <a:pt x="6753946" y="852851"/>
                  </a:lnTo>
                  <a:lnTo>
                    <a:pt x="6714473" y="882363"/>
                  </a:lnTo>
                  <a:lnTo>
                    <a:pt x="6675295" y="912235"/>
                  </a:lnTo>
                  <a:lnTo>
                    <a:pt x="6636408" y="942461"/>
                  </a:lnTo>
                  <a:lnTo>
                    <a:pt x="6597802" y="973032"/>
                  </a:lnTo>
                  <a:lnTo>
                    <a:pt x="6559472" y="1003938"/>
                  </a:lnTo>
                  <a:lnTo>
                    <a:pt x="6521410" y="1035172"/>
                  </a:lnTo>
                  <a:lnTo>
                    <a:pt x="6483608" y="1066726"/>
                  </a:lnTo>
                  <a:lnTo>
                    <a:pt x="6446060" y="1098590"/>
                  </a:lnTo>
                  <a:lnTo>
                    <a:pt x="6408758" y="1130757"/>
                  </a:lnTo>
                  <a:lnTo>
                    <a:pt x="6371696" y="1163218"/>
                  </a:lnTo>
                  <a:lnTo>
                    <a:pt x="6334865" y="1195964"/>
                  </a:lnTo>
                  <a:lnTo>
                    <a:pt x="6298260" y="1228988"/>
                  </a:lnTo>
                  <a:lnTo>
                    <a:pt x="6261872" y="1262280"/>
                  </a:lnTo>
                  <a:lnTo>
                    <a:pt x="6225695" y="1295832"/>
                  </a:lnTo>
                  <a:lnTo>
                    <a:pt x="6189721" y="1329637"/>
                  </a:lnTo>
                  <a:lnTo>
                    <a:pt x="6153944" y="1363685"/>
                  </a:lnTo>
                  <a:lnTo>
                    <a:pt x="6118355" y="1397968"/>
                  </a:lnTo>
                  <a:lnTo>
                    <a:pt x="6082949" y="1432477"/>
                  </a:lnTo>
                  <a:lnTo>
                    <a:pt x="6047717" y="1467205"/>
                  </a:lnTo>
                  <a:lnTo>
                    <a:pt x="6012652" y="1502142"/>
                  </a:lnTo>
                  <a:lnTo>
                    <a:pt x="5977748" y="1537281"/>
                  </a:lnTo>
                  <a:lnTo>
                    <a:pt x="5942998" y="1572613"/>
                  </a:lnTo>
                  <a:lnTo>
                    <a:pt x="5908393" y="1608129"/>
                  </a:lnTo>
                  <a:lnTo>
                    <a:pt x="5873927" y="1643821"/>
                  </a:lnTo>
                  <a:lnTo>
                    <a:pt x="5839593" y="1679681"/>
                  </a:lnTo>
                  <a:lnTo>
                    <a:pt x="5805383" y="1715700"/>
                  </a:lnTo>
                  <a:lnTo>
                    <a:pt x="5771291" y="1751869"/>
                  </a:lnTo>
                  <a:lnTo>
                    <a:pt x="5737309" y="1788181"/>
                  </a:lnTo>
                  <a:lnTo>
                    <a:pt x="5703430" y="1824627"/>
                  </a:lnTo>
                  <a:lnTo>
                    <a:pt x="5669647" y="1861198"/>
                  </a:lnTo>
                  <a:lnTo>
                    <a:pt x="5635952" y="1897887"/>
                  </a:lnTo>
                  <a:lnTo>
                    <a:pt x="5602339" y="1934684"/>
                  </a:lnTo>
                  <a:lnTo>
                    <a:pt x="5568801" y="1971581"/>
                  </a:lnTo>
                  <a:lnTo>
                    <a:pt x="5535329" y="2008570"/>
                  </a:lnTo>
                  <a:lnTo>
                    <a:pt x="5501918" y="2045642"/>
                  </a:lnTo>
                  <a:lnTo>
                    <a:pt x="5468559" y="2082790"/>
                  </a:lnTo>
                  <a:lnTo>
                    <a:pt x="5435246" y="2120003"/>
                  </a:lnTo>
                  <a:lnTo>
                    <a:pt x="5401972" y="2157275"/>
                  </a:lnTo>
                  <a:lnTo>
                    <a:pt x="5368729" y="2194597"/>
                  </a:lnTo>
                  <a:lnTo>
                    <a:pt x="5335510" y="2231959"/>
                  </a:lnTo>
                  <a:lnTo>
                    <a:pt x="5302308" y="2269354"/>
                  </a:lnTo>
                  <a:lnTo>
                    <a:pt x="5269115" y="2306774"/>
                  </a:lnTo>
                  <a:lnTo>
                    <a:pt x="5235926" y="2344210"/>
                  </a:lnTo>
                  <a:lnTo>
                    <a:pt x="5202732" y="2381653"/>
                  </a:lnTo>
                  <a:lnTo>
                    <a:pt x="5169526" y="2419095"/>
                  </a:lnTo>
                  <a:lnTo>
                    <a:pt x="5136301" y="2456528"/>
                  </a:lnTo>
                  <a:lnTo>
                    <a:pt x="5103051" y="2493943"/>
                  </a:lnTo>
                  <a:lnTo>
                    <a:pt x="5069767" y="2531332"/>
                  </a:lnTo>
                  <a:lnTo>
                    <a:pt x="5036443" y="2568686"/>
                  </a:lnTo>
                  <a:lnTo>
                    <a:pt x="5003071" y="2605998"/>
                  </a:lnTo>
                  <a:lnTo>
                    <a:pt x="4969644" y="2643257"/>
                  </a:lnTo>
                  <a:lnTo>
                    <a:pt x="4936156" y="2680457"/>
                  </a:lnTo>
                  <a:lnTo>
                    <a:pt x="4902599" y="2717588"/>
                  </a:lnTo>
                  <a:lnTo>
                    <a:pt x="4868965" y="2754643"/>
                  </a:lnTo>
                  <a:lnTo>
                    <a:pt x="4835248" y="2791613"/>
                  </a:lnTo>
                  <a:lnTo>
                    <a:pt x="4801441" y="2828488"/>
                  </a:lnTo>
                  <a:lnTo>
                    <a:pt x="4767535" y="2865262"/>
                  </a:lnTo>
                  <a:lnTo>
                    <a:pt x="4733525" y="2901925"/>
                  </a:lnTo>
                  <a:lnTo>
                    <a:pt x="4699403" y="2938470"/>
                  </a:lnTo>
                  <a:lnTo>
                    <a:pt x="4665162" y="2974887"/>
                  </a:lnTo>
                  <a:lnTo>
                    <a:pt x="4630794" y="3011168"/>
                  </a:lnTo>
                  <a:lnTo>
                    <a:pt x="4596292" y="3047305"/>
                  </a:lnTo>
                  <a:lnTo>
                    <a:pt x="4561650" y="3083290"/>
                  </a:lnTo>
                  <a:lnTo>
                    <a:pt x="4526860" y="3119113"/>
                  </a:lnTo>
                  <a:lnTo>
                    <a:pt x="4491915" y="3154767"/>
                  </a:lnTo>
                  <a:lnTo>
                    <a:pt x="4456808" y="3190243"/>
                  </a:lnTo>
                  <a:lnTo>
                    <a:pt x="4421531" y="3225533"/>
                  </a:lnTo>
                  <a:lnTo>
                    <a:pt x="4386077" y="3260628"/>
                  </a:lnTo>
                  <a:lnTo>
                    <a:pt x="4350440" y="3295520"/>
                  </a:lnTo>
                  <a:lnTo>
                    <a:pt x="4314612" y="3330200"/>
                  </a:lnTo>
                  <a:lnTo>
                    <a:pt x="4278586" y="3364660"/>
                  </a:lnTo>
                  <a:lnTo>
                    <a:pt x="4242354" y="3398892"/>
                  </a:lnTo>
                  <a:lnTo>
                    <a:pt x="4205911" y="3432887"/>
                  </a:lnTo>
                  <a:lnTo>
                    <a:pt x="4169247" y="3466637"/>
                  </a:lnTo>
                  <a:lnTo>
                    <a:pt x="4132357" y="3500132"/>
                  </a:lnTo>
                  <a:lnTo>
                    <a:pt x="4095233" y="3533366"/>
                  </a:lnTo>
                  <a:lnTo>
                    <a:pt x="4058703" y="3565586"/>
                  </a:lnTo>
                  <a:lnTo>
                    <a:pt x="4021919" y="3597540"/>
                  </a:lnTo>
                  <a:lnTo>
                    <a:pt x="3984884" y="3629228"/>
                  </a:lnTo>
                  <a:lnTo>
                    <a:pt x="3947600" y="3660648"/>
                  </a:lnTo>
                  <a:lnTo>
                    <a:pt x="3910068" y="3691801"/>
                  </a:lnTo>
                  <a:lnTo>
                    <a:pt x="3872293" y="3722686"/>
                  </a:lnTo>
                  <a:lnTo>
                    <a:pt x="3834275" y="3753301"/>
                  </a:lnTo>
                  <a:lnTo>
                    <a:pt x="3796018" y="3783646"/>
                  </a:lnTo>
                  <a:lnTo>
                    <a:pt x="3757524" y="3813719"/>
                  </a:lnTo>
                  <a:lnTo>
                    <a:pt x="3718794" y="3843521"/>
                  </a:lnTo>
                  <a:lnTo>
                    <a:pt x="3679833" y="3873051"/>
                  </a:lnTo>
                  <a:lnTo>
                    <a:pt x="3640642" y="3902306"/>
                  </a:lnTo>
                  <a:lnTo>
                    <a:pt x="3601223" y="3931288"/>
                  </a:lnTo>
                  <a:lnTo>
                    <a:pt x="3561579" y="3959994"/>
                  </a:lnTo>
                  <a:lnTo>
                    <a:pt x="3521712" y="3988425"/>
                  </a:lnTo>
                  <a:lnTo>
                    <a:pt x="3481625" y="4016579"/>
                  </a:lnTo>
                  <a:lnTo>
                    <a:pt x="3441320" y="4044455"/>
                  </a:lnTo>
                  <a:lnTo>
                    <a:pt x="3400800" y="4072053"/>
                  </a:lnTo>
                  <a:lnTo>
                    <a:pt x="3360067" y="4099372"/>
                  </a:lnTo>
                  <a:lnTo>
                    <a:pt x="3319123" y="4126411"/>
                  </a:lnTo>
                  <a:lnTo>
                    <a:pt x="3277971" y="4153169"/>
                  </a:lnTo>
                  <a:lnTo>
                    <a:pt x="3236613" y="4179645"/>
                  </a:lnTo>
                  <a:lnTo>
                    <a:pt x="3195052" y="4205840"/>
                  </a:lnTo>
                  <a:lnTo>
                    <a:pt x="3153289" y="4231751"/>
                  </a:lnTo>
                  <a:lnTo>
                    <a:pt x="3111329" y="4257378"/>
                  </a:lnTo>
                  <a:lnTo>
                    <a:pt x="3069172" y="4282720"/>
                  </a:lnTo>
                  <a:lnTo>
                    <a:pt x="3026821" y="4307777"/>
                  </a:lnTo>
                  <a:lnTo>
                    <a:pt x="2984279" y="4332547"/>
                  </a:lnTo>
                  <a:lnTo>
                    <a:pt x="2941548" y="4357031"/>
                  </a:lnTo>
                  <a:lnTo>
                    <a:pt x="2898631" y="4381226"/>
                  </a:lnTo>
                  <a:lnTo>
                    <a:pt x="2855529" y="4405132"/>
                  </a:lnTo>
                  <a:lnTo>
                    <a:pt x="2812246" y="4428749"/>
                  </a:lnTo>
                  <a:lnTo>
                    <a:pt x="2768784" y="4452075"/>
                  </a:lnTo>
                  <a:lnTo>
                    <a:pt x="2725145" y="4475110"/>
                  </a:lnTo>
                  <a:lnTo>
                    <a:pt x="2681331" y="4497853"/>
                  </a:lnTo>
                  <a:lnTo>
                    <a:pt x="2637345" y="4520303"/>
                  </a:lnTo>
                  <a:lnTo>
                    <a:pt x="2593190" y="4542460"/>
                  </a:lnTo>
                  <a:lnTo>
                    <a:pt x="2548867" y="4564321"/>
                  </a:lnTo>
                  <a:lnTo>
                    <a:pt x="2504380" y="4585888"/>
                  </a:lnTo>
                  <a:lnTo>
                    <a:pt x="2459730" y="4607159"/>
                  </a:lnTo>
                  <a:lnTo>
                    <a:pt x="2414921" y="4628132"/>
                  </a:lnTo>
                  <a:lnTo>
                    <a:pt x="2369954" y="4648808"/>
                  </a:lnTo>
                  <a:lnTo>
                    <a:pt x="2324831" y="4669186"/>
                  </a:lnTo>
                  <a:lnTo>
                    <a:pt x="2279556" y="4689264"/>
                  </a:lnTo>
                  <a:lnTo>
                    <a:pt x="2234131" y="4709042"/>
                  </a:lnTo>
                  <a:lnTo>
                    <a:pt x="2188558" y="4728519"/>
                  </a:lnTo>
                  <a:lnTo>
                    <a:pt x="2142839" y="4747694"/>
                  </a:lnTo>
                  <a:lnTo>
                    <a:pt x="2096977" y="4766567"/>
                  </a:lnTo>
                  <a:lnTo>
                    <a:pt x="2050975" y="4785136"/>
                  </a:lnTo>
                  <a:lnTo>
                    <a:pt x="2004834" y="4803401"/>
                  </a:lnTo>
                  <a:lnTo>
                    <a:pt x="1958558" y="4821361"/>
                  </a:lnTo>
                  <a:lnTo>
                    <a:pt x="1912148" y="4839016"/>
                  </a:lnTo>
                  <a:lnTo>
                    <a:pt x="1865607" y="4856363"/>
                  </a:lnTo>
                  <a:lnTo>
                    <a:pt x="1818938" y="4873404"/>
                  </a:lnTo>
                  <a:lnTo>
                    <a:pt x="1772142" y="4890136"/>
                  </a:lnTo>
                  <a:lnTo>
                    <a:pt x="1725222" y="4906559"/>
                  </a:lnTo>
                  <a:lnTo>
                    <a:pt x="1678182" y="4922672"/>
                  </a:lnTo>
                  <a:lnTo>
                    <a:pt x="1631022" y="4938475"/>
                  </a:lnTo>
                  <a:lnTo>
                    <a:pt x="1583746" y="4953966"/>
                  </a:lnTo>
                  <a:lnTo>
                    <a:pt x="1536355" y="4969145"/>
                  </a:lnTo>
                  <a:lnTo>
                    <a:pt x="1488853" y="4984011"/>
                  </a:lnTo>
                  <a:lnTo>
                    <a:pt x="1441242" y="4998562"/>
                  </a:lnTo>
                  <a:lnTo>
                    <a:pt x="1393523" y="5012800"/>
                  </a:lnTo>
                  <a:lnTo>
                    <a:pt x="1345701" y="5026721"/>
                  </a:lnTo>
                  <a:lnTo>
                    <a:pt x="1297776" y="5040327"/>
                  </a:lnTo>
                  <a:lnTo>
                    <a:pt x="1249751" y="5053615"/>
                  </a:lnTo>
                  <a:lnTo>
                    <a:pt x="1201630" y="5066586"/>
                  </a:lnTo>
                  <a:lnTo>
                    <a:pt x="1153413" y="5079237"/>
                  </a:lnTo>
                  <a:lnTo>
                    <a:pt x="1105104" y="5091570"/>
                  </a:lnTo>
                  <a:lnTo>
                    <a:pt x="1056705" y="5103581"/>
                  </a:lnTo>
                  <a:lnTo>
                    <a:pt x="1008219" y="5115272"/>
                  </a:lnTo>
                  <a:lnTo>
                    <a:pt x="959647" y="5126641"/>
                  </a:lnTo>
                  <a:lnTo>
                    <a:pt x="910993" y="5137687"/>
                  </a:lnTo>
                  <a:lnTo>
                    <a:pt x="862258" y="5148409"/>
                  </a:lnTo>
                  <a:lnTo>
                    <a:pt x="813446" y="5158807"/>
                  </a:lnTo>
                  <a:lnTo>
                    <a:pt x="764557" y="5168880"/>
                  </a:lnTo>
                  <a:lnTo>
                    <a:pt x="715596" y="5178627"/>
                  </a:lnTo>
                  <a:lnTo>
                    <a:pt x="666564" y="5188047"/>
                  </a:lnTo>
                  <a:lnTo>
                    <a:pt x="617464" y="5197139"/>
                  </a:lnTo>
                  <a:lnTo>
                    <a:pt x="568298" y="5205903"/>
                  </a:lnTo>
                  <a:lnTo>
                    <a:pt x="519068" y="5214338"/>
                  </a:lnTo>
                  <a:lnTo>
                    <a:pt x="469778" y="5222442"/>
                  </a:lnTo>
                  <a:lnTo>
                    <a:pt x="420428" y="5230216"/>
                  </a:lnTo>
                  <a:lnTo>
                    <a:pt x="371023" y="5237658"/>
                  </a:lnTo>
                  <a:lnTo>
                    <a:pt x="321564" y="5244768"/>
                  </a:lnTo>
                  <a:lnTo>
                    <a:pt x="272053" y="5251545"/>
                  </a:lnTo>
                  <a:lnTo>
                    <a:pt x="222493" y="5257987"/>
                  </a:lnTo>
                  <a:lnTo>
                    <a:pt x="172887" y="5264094"/>
                  </a:lnTo>
                  <a:lnTo>
                    <a:pt x="123237" y="5269866"/>
                  </a:lnTo>
                  <a:lnTo>
                    <a:pt x="73545" y="5275301"/>
                  </a:lnTo>
                  <a:lnTo>
                    <a:pt x="23813" y="5280399"/>
                  </a:lnTo>
                  <a:lnTo>
                    <a:pt x="0" y="5282677"/>
                  </a:lnTo>
                </a:path>
              </a:pathLst>
            </a:custGeom>
            <a:ln w="6007">
              <a:solidFill>
                <a:srgbClr val="FFFFFF"/>
              </a:solidFill>
            </a:ln>
          </p:spPr>
          <p:txBody>
            <a:bodyPr wrap="square" lIns="0" tIns="0" rIns="0" bIns="0" rtlCol="0"/>
            <a:lstStyle/>
            <a:p>
              <a:endParaRPr/>
            </a:p>
          </p:txBody>
        </p:sp>
        <p:pic>
          <p:nvPicPr>
            <p:cNvPr id="12" name="object 12">
              <a:extLst>
                <a:ext uri="{FF2B5EF4-FFF2-40B4-BE49-F238E27FC236}">
                  <a16:creationId xmlns:a16="http://schemas.microsoft.com/office/drawing/2014/main" id="{1E3F6C31-5B7D-09DB-2BB7-04A1E3666F6F}"/>
                </a:ext>
              </a:extLst>
            </p:cNvPr>
            <p:cNvPicPr/>
            <p:nvPr/>
          </p:nvPicPr>
          <p:blipFill>
            <a:blip r:embed="rId2" cstate="print"/>
            <a:stretch>
              <a:fillRect/>
            </a:stretch>
          </p:blipFill>
          <p:spPr>
            <a:xfrm>
              <a:off x="2449917" y="4420701"/>
              <a:ext cx="229844" cy="223418"/>
            </a:xfrm>
            <a:prstGeom prst="rect">
              <a:avLst/>
            </a:prstGeom>
          </p:spPr>
        </p:pic>
        <p:pic>
          <p:nvPicPr>
            <p:cNvPr id="13" name="object 13">
              <a:extLst>
                <a:ext uri="{FF2B5EF4-FFF2-40B4-BE49-F238E27FC236}">
                  <a16:creationId xmlns:a16="http://schemas.microsoft.com/office/drawing/2014/main" id="{008C44A1-8C61-291E-FF61-E0ED11EC9224}"/>
                </a:ext>
              </a:extLst>
            </p:cNvPr>
            <p:cNvPicPr/>
            <p:nvPr/>
          </p:nvPicPr>
          <p:blipFill>
            <a:blip r:embed="rId3" cstate="print"/>
            <a:stretch>
              <a:fillRect/>
            </a:stretch>
          </p:blipFill>
          <p:spPr>
            <a:xfrm>
              <a:off x="3669427" y="5951533"/>
              <a:ext cx="196176" cy="190703"/>
            </a:xfrm>
            <a:prstGeom prst="rect">
              <a:avLst/>
            </a:prstGeom>
          </p:spPr>
        </p:pic>
        <p:pic>
          <p:nvPicPr>
            <p:cNvPr id="14" name="object 14">
              <a:extLst>
                <a:ext uri="{FF2B5EF4-FFF2-40B4-BE49-F238E27FC236}">
                  <a16:creationId xmlns:a16="http://schemas.microsoft.com/office/drawing/2014/main" id="{F3FDB8B9-7C05-9C34-1FA1-DD9D017E4F2A}"/>
                </a:ext>
              </a:extLst>
            </p:cNvPr>
            <p:cNvPicPr/>
            <p:nvPr/>
          </p:nvPicPr>
          <p:blipFill>
            <a:blip r:embed="rId4" cstate="print"/>
            <a:stretch>
              <a:fillRect/>
            </a:stretch>
          </p:blipFill>
          <p:spPr>
            <a:xfrm>
              <a:off x="0" y="7118845"/>
              <a:ext cx="10692002" cy="441159"/>
            </a:xfrm>
            <a:prstGeom prst="rect">
              <a:avLst/>
            </a:prstGeom>
          </p:spPr>
        </p:pic>
        <p:sp>
          <p:nvSpPr>
            <p:cNvPr id="16" name="object 16">
              <a:extLst>
                <a:ext uri="{FF2B5EF4-FFF2-40B4-BE49-F238E27FC236}">
                  <a16:creationId xmlns:a16="http://schemas.microsoft.com/office/drawing/2014/main" id="{CFCBFB0A-38D2-F300-DC4F-98E431F8211E}"/>
                </a:ext>
              </a:extLst>
            </p:cNvPr>
            <p:cNvSpPr/>
            <p:nvPr/>
          </p:nvSpPr>
          <p:spPr>
            <a:xfrm>
              <a:off x="1464487" y="538421"/>
              <a:ext cx="2617470" cy="476250"/>
            </a:xfrm>
            <a:custGeom>
              <a:avLst/>
              <a:gdLst/>
              <a:ahLst/>
              <a:cxnLst/>
              <a:rect l="l" t="t" r="r" b="b"/>
              <a:pathLst>
                <a:path w="2617470" h="476250">
                  <a:moveTo>
                    <a:pt x="228117" y="0"/>
                  </a:moveTo>
                  <a:lnTo>
                    <a:pt x="2379179" y="0"/>
                  </a:lnTo>
                  <a:lnTo>
                    <a:pt x="2427113" y="4832"/>
                  </a:lnTo>
                  <a:lnTo>
                    <a:pt x="2471761" y="18693"/>
                  </a:lnTo>
                  <a:lnTo>
                    <a:pt x="2512164" y="40624"/>
                  </a:lnTo>
                  <a:lnTo>
                    <a:pt x="2547367" y="69670"/>
                  </a:lnTo>
                  <a:lnTo>
                    <a:pt x="2576413" y="104873"/>
                  </a:lnTo>
                  <a:lnTo>
                    <a:pt x="2598344" y="145277"/>
                  </a:lnTo>
                  <a:lnTo>
                    <a:pt x="2612205" y="189924"/>
                  </a:lnTo>
                  <a:lnTo>
                    <a:pt x="2617038" y="237858"/>
                  </a:lnTo>
                  <a:lnTo>
                    <a:pt x="2612205" y="285792"/>
                  </a:lnTo>
                  <a:lnTo>
                    <a:pt x="2598344" y="330439"/>
                  </a:lnTo>
                  <a:lnTo>
                    <a:pt x="2576413" y="370843"/>
                  </a:lnTo>
                  <a:lnTo>
                    <a:pt x="2547367" y="406045"/>
                  </a:lnTo>
                  <a:lnTo>
                    <a:pt x="2512164" y="435091"/>
                  </a:lnTo>
                  <a:lnTo>
                    <a:pt x="2471761" y="457023"/>
                  </a:lnTo>
                  <a:lnTo>
                    <a:pt x="2427113" y="470883"/>
                  </a:lnTo>
                  <a:lnTo>
                    <a:pt x="2379179" y="475716"/>
                  </a:lnTo>
                  <a:lnTo>
                    <a:pt x="228117" y="475716"/>
                  </a:lnTo>
                  <a:lnTo>
                    <a:pt x="182144" y="471081"/>
                  </a:lnTo>
                  <a:lnTo>
                    <a:pt x="139324" y="457789"/>
                  </a:lnTo>
                  <a:lnTo>
                    <a:pt x="100575" y="436756"/>
                  </a:lnTo>
                  <a:lnTo>
                    <a:pt x="66814" y="408900"/>
                  </a:lnTo>
                  <a:lnTo>
                    <a:pt x="38959" y="375137"/>
                  </a:lnTo>
                  <a:lnTo>
                    <a:pt x="17926" y="336386"/>
                  </a:lnTo>
                  <a:lnTo>
                    <a:pt x="4634" y="293563"/>
                  </a:lnTo>
                  <a:lnTo>
                    <a:pt x="0" y="247586"/>
                  </a:lnTo>
                  <a:lnTo>
                    <a:pt x="0" y="228117"/>
                  </a:lnTo>
                  <a:lnTo>
                    <a:pt x="4634" y="182144"/>
                  </a:lnTo>
                  <a:lnTo>
                    <a:pt x="17926" y="139324"/>
                  </a:lnTo>
                  <a:lnTo>
                    <a:pt x="38959" y="100575"/>
                  </a:lnTo>
                  <a:lnTo>
                    <a:pt x="66814" y="66814"/>
                  </a:lnTo>
                  <a:lnTo>
                    <a:pt x="100575" y="38959"/>
                  </a:lnTo>
                  <a:lnTo>
                    <a:pt x="139324" y="17926"/>
                  </a:lnTo>
                  <a:lnTo>
                    <a:pt x="182144" y="4634"/>
                  </a:lnTo>
                  <a:lnTo>
                    <a:pt x="228117" y="0"/>
                  </a:lnTo>
                  <a:close/>
                </a:path>
              </a:pathLst>
            </a:custGeom>
            <a:ln w="12700">
              <a:solidFill>
                <a:srgbClr val="000000"/>
              </a:solidFill>
            </a:ln>
          </p:spPr>
          <p:txBody>
            <a:bodyPr wrap="square" lIns="0" tIns="0" rIns="0" bIns="0" rtlCol="0"/>
            <a:lstStyle/>
            <a:p>
              <a:endParaRPr/>
            </a:p>
          </p:txBody>
        </p:sp>
        <p:pic>
          <p:nvPicPr>
            <p:cNvPr id="17" name="object 17">
              <a:extLst>
                <a:ext uri="{FF2B5EF4-FFF2-40B4-BE49-F238E27FC236}">
                  <a16:creationId xmlns:a16="http://schemas.microsoft.com/office/drawing/2014/main" id="{B2D536AA-E441-AFA5-AA57-03418E139C56}"/>
                </a:ext>
              </a:extLst>
            </p:cNvPr>
            <p:cNvPicPr/>
            <p:nvPr/>
          </p:nvPicPr>
          <p:blipFill>
            <a:blip r:embed="rId5" cstate="print"/>
            <a:stretch>
              <a:fillRect/>
            </a:stretch>
          </p:blipFill>
          <p:spPr>
            <a:xfrm>
              <a:off x="937132" y="531647"/>
              <a:ext cx="739851" cy="484060"/>
            </a:xfrm>
            <a:prstGeom prst="rect">
              <a:avLst/>
            </a:prstGeom>
          </p:spPr>
        </p:pic>
        <p:sp>
          <p:nvSpPr>
            <p:cNvPr id="36" name="object 11">
              <a:extLst>
                <a:ext uri="{FF2B5EF4-FFF2-40B4-BE49-F238E27FC236}">
                  <a16:creationId xmlns:a16="http://schemas.microsoft.com/office/drawing/2014/main" id="{15627D80-BC62-7201-9F8F-E12F5EEED936}"/>
                </a:ext>
              </a:extLst>
            </p:cNvPr>
            <p:cNvSpPr/>
            <p:nvPr/>
          </p:nvSpPr>
          <p:spPr>
            <a:xfrm>
              <a:off x="3292805" y="2589960"/>
              <a:ext cx="4540675" cy="3229783"/>
            </a:xfrm>
            <a:custGeom>
              <a:avLst/>
              <a:gdLst/>
              <a:ahLst/>
              <a:cxnLst/>
              <a:rect l="l" t="t" r="r" b="b"/>
              <a:pathLst>
                <a:path w="3108325" h="2452370">
                  <a:moveTo>
                    <a:pt x="2452179" y="1226096"/>
                  </a:moveTo>
                  <a:lnTo>
                    <a:pt x="2451239" y="1177950"/>
                  </a:lnTo>
                  <a:lnTo>
                    <a:pt x="2448483" y="1130274"/>
                  </a:lnTo>
                  <a:lnTo>
                    <a:pt x="2443924" y="1083106"/>
                  </a:lnTo>
                  <a:lnTo>
                    <a:pt x="2437600" y="1036472"/>
                  </a:lnTo>
                  <a:lnTo>
                    <a:pt x="2429548" y="990422"/>
                  </a:lnTo>
                  <a:lnTo>
                    <a:pt x="2419794" y="944968"/>
                  </a:lnTo>
                  <a:lnTo>
                    <a:pt x="2408377" y="900150"/>
                  </a:lnTo>
                  <a:lnTo>
                    <a:pt x="2395334" y="856018"/>
                  </a:lnTo>
                  <a:lnTo>
                    <a:pt x="2380691" y="812584"/>
                  </a:lnTo>
                  <a:lnTo>
                    <a:pt x="2364498" y="769899"/>
                  </a:lnTo>
                  <a:lnTo>
                    <a:pt x="2346769" y="727989"/>
                  </a:lnTo>
                  <a:lnTo>
                    <a:pt x="2327554" y="686892"/>
                  </a:lnTo>
                  <a:lnTo>
                    <a:pt x="2306878" y="646633"/>
                  </a:lnTo>
                  <a:lnTo>
                    <a:pt x="2284780" y="607263"/>
                  </a:lnTo>
                  <a:lnTo>
                    <a:pt x="2261285" y="568794"/>
                  </a:lnTo>
                  <a:lnTo>
                    <a:pt x="2236432" y="531291"/>
                  </a:lnTo>
                  <a:lnTo>
                    <a:pt x="2210270" y="494753"/>
                  </a:lnTo>
                  <a:lnTo>
                    <a:pt x="2182812" y="459232"/>
                  </a:lnTo>
                  <a:lnTo>
                    <a:pt x="2154097" y="424764"/>
                  </a:lnTo>
                  <a:lnTo>
                    <a:pt x="2124176" y="391388"/>
                  </a:lnTo>
                  <a:lnTo>
                    <a:pt x="2093061" y="359117"/>
                  </a:lnTo>
                  <a:lnTo>
                    <a:pt x="2060790" y="328002"/>
                  </a:lnTo>
                  <a:lnTo>
                    <a:pt x="2027402" y="298069"/>
                  </a:lnTo>
                  <a:lnTo>
                    <a:pt x="1992934" y="269354"/>
                  </a:lnTo>
                  <a:lnTo>
                    <a:pt x="1957412" y="241896"/>
                  </a:lnTo>
                  <a:lnTo>
                    <a:pt x="1920887" y="215734"/>
                  </a:lnTo>
                  <a:lnTo>
                    <a:pt x="1883371" y="190893"/>
                  </a:lnTo>
                  <a:lnTo>
                    <a:pt x="1844916" y="167398"/>
                  </a:lnTo>
                  <a:lnTo>
                    <a:pt x="1805533" y="145300"/>
                  </a:lnTo>
                  <a:lnTo>
                    <a:pt x="1765287" y="124625"/>
                  </a:lnTo>
                  <a:lnTo>
                    <a:pt x="1724177" y="105397"/>
                  </a:lnTo>
                  <a:lnTo>
                    <a:pt x="1682280" y="87680"/>
                  </a:lnTo>
                  <a:lnTo>
                    <a:pt x="1639582" y="71475"/>
                  </a:lnTo>
                  <a:lnTo>
                    <a:pt x="1596161" y="56845"/>
                  </a:lnTo>
                  <a:lnTo>
                    <a:pt x="1552016" y="43802"/>
                  </a:lnTo>
                  <a:lnTo>
                    <a:pt x="1507210" y="32385"/>
                  </a:lnTo>
                  <a:lnTo>
                    <a:pt x="1461757" y="22631"/>
                  </a:lnTo>
                  <a:lnTo>
                    <a:pt x="1415694" y="14566"/>
                  </a:lnTo>
                  <a:lnTo>
                    <a:pt x="1369060" y="8242"/>
                  </a:lnTo>
                  <a:lnTo>
                    <a:pt x="1321892" y="3683"/>
                  </a:lnTo>
                  <a:lnTo>
                    <a:pt x="1274216" y="927"/>
                  </a:lnTo>
                  <a:lnTo>
                    <a:pt x="1226083" y="0"/>
                  </a:lnTo>
                  <a:lnTo>
                    <a:pt x="1177937" y="927"/>
                  </a:lnTo>
                  <a:lnTo>
                    <a:pt x="1130261" y="3683"/>
                  </a:lnTo>
                  <a:lnTo>
                    <a:pt x="1083094" y="8242"/>
                  </a:lnTo>
                  <a:lnTo>
                    <a:pt x="1036459" y="14566"/>
                  </a:lnTo>
                  <a:lnTo>
                    <a:pt x="990396" y="22631"/>
                  </a:lnTo>
                  <a:lnTo>
                    <a:pt x="944956" y="32385"/>
                  </a:lnTo>
                  <a:lnTo>
                    <a:pt x="900137" y="43802"/>
                  </a:lnTo>
                  <a:lnTo>
                    <a:pt x="856005" y="56845"/>
                  </a:lnTo>
                  <a:lnTo>
                    <a:pt x="812571" y="71475"/>
                  </a:lnTo>
                  <a:lnTo>
                    <a:pt x="769886" y="87680"/>
                  </a:lnTo>
                  <a:lnTo>
                    <a:pt x="727976" y="105397"/>
                  </a:lnTo>
                  <a:lnTo>
                    <a:pt x="686879" y="124625"/>
                  </a:lnTo>
                  <a:lnTo>
                    <a:pt x="646633" y="145300"/>
                  </a:lnTo>
                  <a:lnTo>
                    <a:pt x="607250" y="167398"/>
                  </a:lnTo>
                  <a:lnTo>
                    <a:pt x="568794" y="190893"/>
                  </a:lnTo>
                  <a:lnTo>
                    <a:pt x="531279" y="215734"/>
                  </a:lnTo>
                  <a:lnTo>
                    <a:pt x="494741" y="241896"/>
                  </a:lnTo>
                  <a:lnTo>
                    <a:pt x="459232" y="269354"/>
                  </a:lnTo>
                  <a:lnTo>
                    <a:pt x="424764" y="298069"/>
                  </a:lnTo>
                  <a:lnTo>
                    <a:pt x="391375" y="328002"/>
                  </a:lnTo>
                  <a:lnTo>
                    <a:pt x="359105" y="359117"/>
                  </a:lnTo>
                  <a:lnTo>
                    <a:pt x="327990" y="391388"/>
                  </a:lnTo>
                  <a:lnTo>
                    <a:pt x="298069" y="424764"/>
                  </a:lnTo>
                  <a:lnTo>
                    <a:pt x="269354" y="459232"/>
                  </a:lnTo>
                  <a:lnTo>
                    <a:pt x="241896" y="494753"/>
                  </a:lnTo>
                  <a:lnTo>
                    <a:pt x="215734" y="531291"/>
                  </a:lnTo>
                  <a:lnTo>
                    <a:pt x="190881" y="568794"/>
                  </a:lnTo>
                  <a:lnTo>
                    <a:pt x="167386" y="607263"/>
                  </a:lnTo>
                  <a:lnTo>
                    <a:pt x="145288" y="646633"/>
                  </a:lnTo>
                  <a:lnTo>
                    <a:pt x="124612" y="686892"/>
                  </a:lnTo>
                  <a:lnTo>
                    <a:pt x="105397" y="727989"/>
                  </a:lnTo>
                  <a:lnTo>
                    <a:pt x="87668" y="769899"/>
                  </a:lnTo>
                  <a:lnTo>
                    <a:pt x="71475" y="812584"/>
                  </a:lnTo>
                  <a:lnTo>
                    <a:pt x="56832" y="856018"/>
                  </a:lnTo>
                  <a:lnTo>
                    <a:pt x="43789" y="900150"/>
                  </a:lnTo>
                  <a:lnTo>
                    <a:pt x="32372" y="944968"/>
                  </a:lnTo>
                  <a:lnTo>
                    <a:pt x="22618" y="990422"/>
                  </a:lnTo>
                  <a:lnTo>
                    <a:pt x="14566" y="1036472"/>
                  </a:lnTo>
                  <a:lnTo>
                    <a:pt x="8242" y="1083106"/>
                  </a:lnTo>
                  <a:lnTo>
                    <a:pt x="3683" y="1130274"/>
                  </a:lnTo>
                  <a:lnTo>
                    <a:pt x="927" y="1177950"/>
                  </a:lnTo>
                  <a:lnTo>
                    <a:pt x="0" y="1226096"/>
                  </a:lnTo>
                  <a:lnTo>
                    <a:pt x="927" y="1274241"/>
                  </a:lnTo>
                  <a:lnTo>
                    <a:pt x="3683" y="1321917"/>
                  </a:lnTo>
                  <a:lnTo>
                    <a:pt x="8242" y="1369085"/>
                  </a:lnTo>
                  <a:lnTo>
                    <a:pt x="14566" y="1415719"/>
                  </a:lnTo>
                  <a:lnTo>
                    <a:pt x="22618" y="1461770"/>
                  </a:lnTo>
                  <a:lnTo>
                    <a:pt x="32372" y="1507223"/>
                  </a:lnTo>
                  <a:lnTo>
                    <a:pt x="43789" y="1552041"/>
                  </a:lnTo>
                  <a:lnTo>
                    <a:pt x="56832" y="1596174"/>
                  </a:lnTo>
                  <a:lnTo>
                    <a:pt x="71475" y="1639608"/>
                  </a:lnTo>
                  <a:lnTo>
                    <a:pt x="87668" y="1682292"/>
                  </a:lnTo>
                  <a:lnTo>
                    <a:pt x="105397" y="1724202"/>
                  </a:lnTo>
                  <a:lnTo>
                    <a:pt x="124612" y="1765300"/>
                  </a:lnTo>
                  <a:lnTo>
                    <a:pt x="145288" y="1805559"/>
                  </a:lnTo>
                  <a:lnTo>
                    <a:pt x="167386" y="1844929"/>
                  </a:lnTo>
                  <a:lnTo>
                    <a:pt x="190881" y="1883384"/>
                  </a:lnTo>
                  <a:lnTo>
                    <a:pt x="215734" y="1920900"/>
                  </a:lnTo>
                  <a:lnTo>
                    <a:pt x="241896" y="1957438"/>
                  </a:lnTo>
                  <a:lnTo>
                    <a:pt x="269354" y="1992960"/>
                  </a:lnTo>
                  <a:lnTo>
                    <a:pt x="298069" y="2027428"/>
                  </a:lnTo>
                  <a:lnTo>
                    <a:pt x="327990" y="2060803"/>
                  </a:lnTo>
                  <a:lnTo>
                    <a:pt x="359105" y="2093074"/>
                  </a:lnTo>
                  <a:lnTo>
                    <a:pt x="391375" y="2124189"/>
                  </a:lnTo>
                  <a:lnTo>
                    <a:pt x="424764" y="2154123"/>
                  </a:lnTo>
                  <a:lnTo>
                    <a:pt x="459232" y="2182825"/>
                  </a:lnTo>
                  <a:lnTo>
                    <a:pt x="494741" y="2210282"/>
                  </a:lnTo>
                  <a:lnTo>
                    <a:pt x="531279" y="2236457"/>
                  </a:lnTo>
                  <a:lnTo>
                    <a:pt x="568794" y="2261298"/>
                  </a:lnTo>
                  <a:lnTo>
                    <a:pt x="607250" y="2284793"/>
                  </a:lnTo>
                  <a:lnTo>
                    <a:pt x="646633" y="2306891"/>
                  </a:lnTo>
                  <a:lnTo>
                    <a:pt x="686879" y="2327567"/>
                  </a:lnTo>
                  <a:lnTo>
                    <a:pt x="727976" y="2346782"/>
                  </a:lnTo>
                  <a:lnTo>
                    <a:pt x="769886" y="2364511"/>
                  </a:lnTo>
                  <a:lnTo>
                    <a:pt x="812571" y="2380716"/>
                  </a:lnTo>
                  <a:lnTo>
                    <a:pt x="856005" y="2395347"/>
                  </a:lnTo>
                  <a:lnTo>
                    <a:pt x="900137" y="2408390"/>
                  </a:lnTo>
                  <a:lnTo>
                    <a:pt x="944956" y="2419807"/>
                  </a:lnTo>
                  <a:lnTo>
                    <a:pt x="990396" y="2429560"/>
                  </a:lnTo>
                  <a:lnTo>
                    <a:pt x="1036459" y="2437612"/>
                  </a:lnTo>
                  <a:lnTo>
                    <a:pt x="1083094" y="2443937"/>
                  </a:lnTo>
                  <a:lnTo>
                    <a:pt x="1130261" y="2448496"/>
                  </a:lnTo>
                  <a:lnTo>
                    <a:pt x="1177937" y="2451265"/>
                  </a:lnTo>
                  <a:lnTo>
                    <a:pt x="1226083" y="2452192"/>
                  </a:lnTo>
                  <a:lnTo>
                    <a:pt x="1274216" y="2451265"/>
                  </a:lnTo>
                  <a:lnTo>
                    <a:pt x="1321892" y="2448496"/>
                  </a:lnTo>
                  <a:lnTo>
                    <a:pt x="1369060" y="2443937"/>
                  </a:lnTo>
                  <a:lnTo>
                    <a:pt x="1415694" y="2437612"/>
                  </a:lnTo>
                  <a:lnTo>
                    <a:pt x="1461757" y="2429560"/>
                  </a:lnTo>
                  <a:lnTo>
                    <a:pt x="1507210" y="2419807"/>
                  </a:lnTo>
                  <a:lnTo>
                    <a:pt x="1552016" y="2408390"/>
                  </a:lnTo>
                  <a:lnTo>
                    <a:pt x="1596161" y="2395347"/>
                  </a:lnTo>
                  <a:lnTo>
                    <a:pt x="1639582" y="2380716"/>
                  </a:lnTo>
                  <a:lnTo>
                    <a:pt x="1682280" y="2364511"/>
                  </a:lnTo>
                  <a:lnTo>
                    <a:pt x="1724177" y="2346782"/>
                  </a:lnTo>
                  <a:lnTo>
                    <a:pt x="1765287" y="2327567"/>
                  </a:lnTo>
                  <a:lnTo>
                    <a:pt x="1805533" y="2306891"/>
                  </a:lnTo>
                  <a:lnTo>
                    <a:pt x="1844916" y="2284793"/>
                  </a:lnTo>
                  <a:lnTo>
                    <a:pt x="1883371" y="2261298"/>
                  </a:lnTo>
                  <a:lnTo>
                    <a:pt x="1920887" y="2236457"/>
                  </a:lnTo>
                  <a:lnTo>
                    <a:pt x="1957412" y="2210282"/>
                  </a:lnTo>
                  <a:lnTo>
                    <a:pt x="1992934" y="2182825"/>
                  </a:lnTo>
                  <a:lnTo>
                    <a:pt x="2027402" y="2154123"/>
                  </a:lnTo>
                  <a:lnTo>
                    <a:pt x="2060790" y="2124189"/>
                  </a:lnTo>
                  <a:lnTo>
                    <a:pt x="2093061" y="2093074"/>
                  </a:lnTo>
                  <a:lnTo>
                    <a:pt x="2124176" y="2060803"/>
                  </a:lnTo>
                  <a:lnTo>
                    <a:pt x="2154097" y="2027428"/>
                  </a:lnTo>
                  <a:lnTo>
                    <a:pt x="2182812" y="1992960"/>
                  </a:lnTo>
                  <a:lnTo>
                    <a:pt x="2210270" y="1957438"/>
                  </a:lnTo>
                  <a:lnTo>
                    <a:pt x="2236432" y="1920900"/>
                  </a:lnTo>
                  <a:lnTo>
                    <a:pt x="2261285" y="1883384"/>
                  </a:lnTo>
                  <a:lnTo>
                    <a:pt x="2284780" y="1844929"/>
                  </a:lnTo>
                  <a:lnTo>
                    <a:pt x="2306878" y="1805559"/>
                  </a:lnTo>
                  <a:lnTo>
                    <a:pt x="2327554" y="1765300"/>
                  </a:lnTo>
                  <a:lnTo>
                    <a:pt x="2346769" y="1724202"/>
                  </a:lnTo>
                  <a:lnTo>
                    <a:pt x="2364498" y="1682292"/>
                  </a:lnTo>
                  <a:lnTo>
                    <a:pt x="2380691" y="1639608"/>
                  </a:lnTo>
                  <a:lnTo>
                    <a:pt x="2395334" y="1596174"/>
                  </a:lnTo>
                  <a:lnTo>
                    <a:pt x="2408377" y="1552041"/>
                  </a:lnTo>
                  <a:lnTo>
                    <a:pt x="2419794" y="1507223"/>
                  </a:lnTo>
                  <a:lnTo>
                    <a:pt x="2429548" y="1461770"/>
                  </a:lnTo>
                  <a:lnTo>
                    <a:pt x="2437600" y="1415719"/>
                  </a:lnTo>
                  <a:lnTo>
                    <a:pt x="2443924" y="1369085"/>
                  </a:lnTo>
                  <a:lnTo>
                    <a:pt x="2448483" y="1321917"/>
                  </a:lnTo>
                  <a:lnTo>
                    <a:pt x="2451239" y="1274241"/>
                  </a:lnTo>
                  <a:lnTo>
                    <a:pt x="2452179" y="1226096"/>
                  </a:lnTo>
                  <a:close/>
                </a:path>
                <a:path w="3108325" h="2452370">
                  <a:moveTo>
                    <a:pt x="3072892" y="923467"/>
                  </a:moveTo>
                  <a:lnTo>
                    <a:pt x="3068472" y="875550"/>
                  </a:lnTo>
                  <a:lnTo>
                    <a:pt x="3055734" y="830440"/>
                  </a:lnTo>
                  <a:lnTo>
                    <a:pt x="3035452" y="788924"/>
                  </a:lnTo>
                  <a:lnTo>
                    <a:pt x="3008388" y="751713"/>
                  </a:lnTo>
                  <a:lnTo>
                    <a:pt x="2975343" y="719582"/>
                  </a:lnTo>
                  <a:lnTo>
                    <a:pt x="2937065" y="693280"/>
                  </a:lnTo>
                  <a:lnTo>
                    <a:pt x="2894342" y="673569"/>
                  </a:lnTo>
                  <a:lnTo>
                    <a:pt x="2847949" y="661187"/>
                  </a:lnTo>
                  <a:lnTo>
                    <a:pt x="2798661" y="656894"/>
                  </a:lnTo>
                  <a:lnTo>
                    <a:pt x="2749359" y="661187"/>
                  </a:lnTo>
                  <a:lnTo>
                    <a:pt x="2702966" y="673569"/>
                  </a:lnTo>
                  <a:lnTo>
                    <a:pt x="2660243" y="693280"/>
                  </a:lnTo>
                  <a:lnTo>
                    <a:pt x="2621978" y="719582"/>
                  </a:lnTo>
                  <a:lnTo>
                    <a:pt x="2588920" y="751713"/>
                  </a:lnTo>
                  <a:lnTo>
                    <a:pt x="2561869" y="788924"/>
                  </a:lnTo>
                  <a:lnTo>
                    <a:pt x="2541587" y="830440"/>
                  </a:lnTo>
                  <a:lnTo>
                    <a:pt x="2528849" y="875550"/>
                  </a:lnTo>
                  <a:lnTo>
                    <a:pt x="2524429" y="923467"/>
                  </a:lnTo>
                  <a:lnTo>
                    <a:pt x="2528849" y="971384"/>
                  </a:lnTo>
                  <a:lnTo>
                    <a:pt x="2541587" y="1016482"/>
                  </a:lnTo>
                  <a:lnTo>
                    <a:pt x="2561869" y="1058011"/>
                  </a:lnTo>
                  <a:lnTo>
                    <a:pt x="2588920" y="1095222"/>
                  </a:lnTo>
                  <a:lnTo>
                    <a:pt x="2621978" y="1127340"/>
                  </a:lnTo>
                  <a:lnTo>
                    <a:pt x="2660243" y="1153642"/>
                  </a:lnTo>
                  <a:lnTo>
                    <a:pt x="2702966" y="1173365"/>
                  </a:lnTo>
                  <a:lnTo>
                    <a:pt x="2749359" y="1185748"/>
                  </a:lnTo>
                  <a:lnTo>
                    <a:pt x="2798661" y="1190040"/>
                  </a:lnTo>
                  <a:lnTo>
                    <a:pt x="2847949" y="1185748"/>
                  </a:lnTo>
                  <a:lnTo>
                    <a:pt x="2894342" y="1173365"/>
                  </a:lnTo>
                  <a:lnTo>
                    <a:pt x="2937065" y="1153642"/>
                  </a:lnTo>
                  <a:lnTo>
                    <a:pt x="2975343" y="1127340"/>
                  </a:lnTo>
                  <a:lnTo>
                    <a:pt x="3008388" y="1095222"/>
                  </a:lnTo>
                  <a:lnTo>
                    <a:pt x="3035452" y="1058011"/>
                  </a:lnTo>
                  <a:lnTo>
                    <a:pt x="3055734" y="1016482"/>
                  </a:lnTo>
                  <a:lnTo>
                    <a:pt x="3068472" y="971384"/>
                  </a:lnTo>
                  <a:lnTo>
                    <a:pt x="3072892" y="923467"/>
                  </a:lnTo>
                  <a:close/>
                </a:path>
                <a:path w="3108325" h="2452370">
                  <a:moveTo>
                    <a:pt x="3108185" y="382498"/>
                  </a:moveTo>
                  <a:lnTo>
                    <a:pt x="3100387" y="335521"/>
                  </a:lnTo>
                  <a:lnTo>
                    <a:pt x="3078683" y="294716"/>
                  </a:lnTo>
                  <a:lnTo>
                    <a:pt x="3045574" y="262547"/>
                  </a:lnTo>
                  <a:lnTo>
                    <a:pt x="3003600" y="241452"/>
                  </a:lnTo>
                  <a:lnTo>
                    <a:pt x="2955277" y="233870"/>
                  </a:lnTo>
                  <a:lnTo>
                    <a:pt x="2906953" y="241452"/>
                  </a:lnTo>
                  <a:lnTo>
                    <a:pt x="2864980" y="262547"/>
                  </a:lnTo>
                  <a:lnTo>
                    <a:pt x="2831884" y="294716"/>
                  </a:lnTo>
                  <a:lnTo>
                    <a:pt x="2810179" y="335521"/>
                  </a:lnTo>
                  <a:lnTo>
                    <a:pt x="2802382" y="382498"/>
                  </a:lnTo>
                  <a:lnTo>
                    <a:pt x="2810179" y="429475"/>
                  </a:lnTo>
                  <a:lnTo>
                    <a:pt x="2831884" y="470281"/>
                  </a:lnTo>
                  <a:lnTo>
                    <a:pt x="2864980" y="502450"/>
                  </a:lnTo>
                  <a:lnTo>
                    <a:pt x="2906953" y="523544"/>
                  </a:lnTo>
                  <a:lnTo>
                    <a:pt x="2955277" y="531126"/>
                  </a:lnTo>
                  <a:lnTo>
                    <a:pt x="3003600" y="523544"/>
                  </a:lnTo>
                  <a:lnTo>
                    <a:pt x="3045574" y="502450"/>
                  </a:lnTo>
                  <a:lnTo>
                    <a:pt x="3078683" y="470281"/>
                  </a:lnTo>
                  <a:lnTo>
                    <a:pt x="3100387" y="429475"/>
                  </a:lnTo>
                  <a:lnTo>
                    <a:pt x="3108185" y="382498"/>
                  </a:lnTo>
                  <a:close/>
                </a:path>
              </a:pathLst>
            </a:custGeom>
            <a:solidFill>
              <a:srgbClr val="0DACE3"/>
            </a:solidFill>
          </p:spPr>
          <p:txBody>
            <a:bodyPr wrap="square" lIns="0" tIns="0" rIns="0" bIns="0" rtlCol="0"/>
            <a:lstStyle/>
            <a:p>
              <a:endParaRPr/>
            </a:p>
          </p:txBody>
        </p:sp>
        <p:sp>
          <p:nvSpPr>
            <p:cNvPr id="11" name="object 11">
              <a:extLst>
                <a:ext uri="{FF2B5EF4-FFF2-40B4-BE49-F238E27FC236}">
                  <a16:creationId xmlns:a16="http://schemas.microsoft.com/office/drawing/2014/main" id="{688F59EB-178C-A320-18EA-FADF8D777686}"/>
                </a:ext>
              </a:extLst>
            </p:cNvPr>
            <p:cNvSpPr/>
            <p:nvPr/>
          </p:nvSpPr>
          <p:spPr>
            <a:xfrm rot="6187789">
              <a:off x="5960213" y="-52329"/>
              <a:ext cx="4235246" cy="4593199"/>
            </a:xfrm>
            <a:custGeom>
              <a:avLst/>
              <a:gdLst/>
              <a:ahLst/>
              <a:cxnLst/>
              <a:rect l="l" t="t" r="r" b="b"/>
              <a:pathLst>
                <a:path w="3108325" h="2452370">
                  <a:moveTo>
                    <a:pt x="2452179" y="1226096"/>
                  </a:moveTo>
                  <a:lnTo>
                    <a:pt x="2451239" y="1177950"/>
                  </a:lnTo>
                  <a:lnTo>
                    <a:pt x="2448483" y="1130274"/>
                  </a:lnTo>
                  <a:lnTo>
                    <a:pt x="2443924" y="1083106"/>
                  </a:lnTo>
                  <a:lnTo>
                    <a:pt x="2437600" y="1036472"/>
                  </a:lnTo>
                  <a:lnTo>
                    <a:pt x="2429548" y="990422"/>
                  </a:lnTo>
                  <a:lnTo>
                    <a:pt x="2419794" y="944968"/>
                  </a:lnTo>
                  <a:lnTo>
                    <a:pt x="2408377" y="900150"/>
                  </a:lnTo>
                  <a:lnTo>
                    <a:pt x="2395334" y="856018"/>
                  </a:lnTo>
                  <a:lnTo>
                    <a:pt x="2380691" y="812584"/>
                  </a:lnTo>
                  <a:lnTo>
                    <a:pt x="2364498" y="769899"/>
                  </a:lnTo>
                  <a:lnTo>
                    <a:pt x="2346769" y="727989"/>
                  </a:lnTo>
                  <a:lnTo>
                    <a:pt x="2327554" y="686892"/>
                  </a:lnTo>
                  <a:lnTo>
                    <a:pt x="2306878" y="646633"/>
                  </a:lnTo>
                  <a:lnTo>
                    <a:pt x="2284780" y="607263"/>
                  </a:lnTo>
                  <a:lnTo>
                    <a:pt x="2261285" y="568794"/>
                  </a:lnTo>
                  <a:lnTo>
                    <a:pt x="2236432" y="531291"/>
                  </a:lnTo>
                  <a:lnTo>
                    <a:pt x="2210270" y="494753"/>
                  </a:lnTo>
                  <a:lnTo>
                    <a:pt x="2182812" y="459232"/>
                  </a:lnTo>
                  <a:lnTo>
                    <a:pt x="2154097" y="424764"/>
                  </a:lnTo>
                  <a:lnTo>
                    <a:pt x="2124176" y="391388"/>
                  </a:lnTo>
                  <a:lnTo>
                    <a:pt x="2093061" y="359117"/>
                  </a:lnTo>
                  <a:lnTo>
                    <a:pt x="2060790" y="328002"/>
                  </a:lnTo>
                  <a:lnTo>
                    <a:pt x="2027402" y="298069"/>
                  </a:lnTo>
                  <a:lnTo>
                    <a:pt x="1992934" y="269354"/>
                  </a:lnTo>
                  <a:lnTo>
                    <a:pt x="1957412" y="241896"/>
                  </a:lnTo>
                  <a:lnTo>
                    <a:pt x="1920887" y="215734"/>
                  </a:lnTo>
                  <a:lnTo>
                    <a:pt x="1883371" y="190893"/>
                  </a:lnTo>
                  <a:lnTo>
                    <a:pt x="1844916" y="167398"/>
                  </a:lnTo>
                  <a:lnTo>
                    <a:pt x="1805533" y="145300"/>
                  </a:lnTo>
                  <a:lnTo>
                    <a:pt x="1765287" y="124625"/>
                  </a:lnTo>
                  <a:lnTo>
                    <a:pt x="1724177" y="105397"/>
                  </a:lnTo>
                  <a:lnTo>
                    <a:pt x="1682280" y="87680"/>
                  </a:lnTo>
                  <a:lnTo>
                    <a:pt x="1639582" y="71475"/>
                  </a:lnTo>
                  <a:lnTo>
                    <a:pt x="1596161" y="56845"/>
                  </a:lnTo>
                  <a:lnTo>
                    <a:pt x="1552016" y="43802"/>
                  </a:lnTo>
                  <a:lnTo>
                    <a:pt x="1507210" y="32385"/>
                  </a:lnTo>
                  <a:lnTo>
                    <a:pt x="1461757" y="22631"/>
                  </a:lnTo>
                  <a:lnTo>
                    <a:pt x="1415694" y="14566"/>
                  </a:lnTo>
                  <a:lnTo>
                    <a:pt x="1369060" y="8242"/>
                  </a:lnTo>
                  <a:lnTo>
                    <a:pt x="1321892" y="3683"/>
                  </a:lnTo>
                  <a:lnTo>
                    <a:pt x="1274216" y="927"/>
                  </a:lnTo>
                  <a:lnTo>
                    <a:pt x="1226083" y="0"/>
                  </a:lnTo>
                  <a:lnTo>
                    <a:pt x="1177937" y="927"/>
                  </a:lnTo>
                  <a:lnTo>
                    <a:pt x="1130261" y="3683"/>
                  </a:lnTo>
                  <a:lnTo>
                    <a:pt x="1083094" y="8242"/>
                  </a:lnTo>
                  <a:lnTo>
                    <a:pt x="1036459" y="14566"/>
                  </a:lnTo>
                  <a:lnTo>
                    <a:pt x="990396" y="22631"/>
                  </a:lnTo>
                  <a:lnTo>
                    <a:pt x="944956" y="32385"/>
                  </a:lnTo>
                  <a:lnTo>
                    <a:pt x="900137" y="43802"/>
                  </a:lnTo>
                  <a:lnTo>
                    <a:pt x="856005" y="56845"/>
                  </a:lnTo>
                  <a:lnTo>
                    <a:pt x="812571" y="71475"/>
                  </a:lnTo>
                  <a:lnTo>
                    <a:pt x="769886" y="87680"/>
                  </a:lnTo>
                  <a:lnTo>
                    <a:pt x="727976" y="105397"/>
                  </a:lnTo>
                  <a:lnTo>
                    <a:pt x="686879" y="124625"/>
                  </a:lnTo>
                  <a:lnTo>
                    <a:pt x="646633" y="145300"/>
                  </a:lnTo>
                  <a:lnTo>
                    <a:pt x="607250" y="167398"/>
                  </a:lnTo>
                  <a:lnTo>
                    <a:pt x="568794" y="190893"/>
                  </a:lnTo>
                  <a:lnTo>
                    <a:pt x="531279" y="215734"/>
                  </a:lnTo>
                  <a:lnTo>
                    <a:pt x="494741" y="241896"/>
                  </a:lnTo>
                  <a:lnTo>
                    <a:pt x="459232" y="269354"/>
                  </a:lnTo>
                  <a:lnTo>
                    <a:pt x="424764" y="298069"/>
                  </a:lnTo>
                  <a:lnTo>
                    <a:pt x="391375" y="328002"/>
                  </a:lnTo>
                  <a:lnTo>
                    <a:pt x="359105" y="359117"/>
                  </a:lnTo>
                  <a:lnTo>
                    <a:pt x="327990" y="391388"/>
                  </a:lnTo>
                  <a:lnTo>
                    <a:pt x="298069" y="424764"/>
                  </a:lnTo>
                  <a:lnTo>
                    <a:pt x="269354" y="459232"/>
                  </a:lnTo>
                  <a:lnTo>
                    <a:pt x="241896" y="494753"/>
                  </a:lnTo>
                  <a:lnTo>
                    <a:pt x="215734" y="531291"/>
                  </a:lnTo>
                  <a:lnTo>
                    <a:pt x="190881" y="568794"/>
                  </a:lnTo>
                  <a:lnTo>
                    <a:pt x="167386" y="607263"/>
                  </a:lnTo>
                  <a:lnTo>
                    <a:pt x="145288" y="646633"/>
                  </a:lnTo>
                  <a:lnTo>
                    <a:pt x="124612" y="686892"/>
                  </a:lnTo>
                  <a:lnTo>
                    <a:pt x="105397" y="727989"/>
                  </a:lnTo>
                  <a:lnTo>
                    <a:pt x="87668" y="769899"/>
                  </a:lnTo>
                  <a:lnTo>
                    <a:pt x="71475" y="812584"/>
                  </a:lnTo>
                  <a:lnTo>
                    <a:pt x="56832" y="856018"/>
                  </a:lnTo>
                  <a:lnTo>
                    <a:pt x="43789" y="900150"/>
                  </a:lnTo>
                  <a:lnTo>
                    <a:pt x="32372" y="944968"/>
                  </a:lnTo>
                  <a:lnTo>
                    <a:pt x="22618" y="990422"/>
                  </a:lnTo>
                  <a:lnTo>
                    <a:pt x="14566" y="1036472"/>
                  </a:lnTo>
                  <a:lnTo>
                    <a:pt x="8242" y="1083106"/>
                  </a:lnTo>
                  <a:lnTo>
                    <a:pt x="3683" y="1130274"/>
                  </a:lnTo>
                  <a:lnTo>
                    <a:pt x="927" y="1177950"/>
                  </a:lnTo>
                  <a:lnTo>
                    <a:pt x="0" y="1226096"/>
                  </a:lnTo>
                  <a:lnTo>
                    <a:pt x="927" y="1274241"/>
                  </a:lnTo>
                  <a:lnTo>
                    <a:pt x="3683" y="1321917"/>
                  </a:lnTo>
                  <a:lnTo>
                    <a:pt x="8242" y="1369085"/>
                  </a:lnTo>
                  <a:lnTo>
                    <a:pt x="14566" y="1415719"/>
                  </a:lnTo>
                  <a:lnTo>
                    <a:pt x="22618" y="1461770"/>
                  </a:lnTo>
                  <a:lnTo>
                    <a:pt x="32372" y="1507223"/>
                  </a:lnTo>
                  <a:lnTo>
                    <a:pt x="43789" y="1552041"/>
                  </a:lnTo>
                  <a:lnTo>
                    <a:pt x="56832" y="1596174"/>
                  </a:lnTo>
                  <a:lnTo>
                    <a:pt x="71475" y="1639608"/>
                  </a:lnTo>
                  <a:lnTo>
                    <a:pt x="87668" y="1682292"/>
                  </a:lnTo>
                  <a:lnTo>
                    <a:pt x="105397" y="1724202"/>
                  </a:lnTo>
                  <a:lnTo>
                    <a:pt x="124612" y="1765300"/>
                  </a:lnTo>
                  <a:lnTo>
                    <a:pt x="145288" y="1805559"/>
                  </a:lnTo>
                  <a:lnTo>
                    <a:pt x="167386" y="1844929"/>
                  </a:lnTo>
                  <a:lnTo>
                    <a:pt x="190881" y="1883384"/>
                  </a:lnTo>
                  <a:lnTo>
                    <a:pt x="215734" y="1920900"/>
                  </a:lnTo>
                  <a:lnTo>
                    <a:pt x="241896" y="1957438"/>
                  </a:lnTo>
                  <a:lnTo>
                    <a:pt x="269354" y="1992960"/>
                  </a:lnTo>
                  <a:lnTo>
                    <a:pt x="298069" y="2027428"/>
                  </a:lnTo>
                  <a:lnTo>
                    <a:pt x="327990" y="2060803"/>
                  </a:lnTo>
                  <a:lnTo>
                    <a:pt x="359105" y="2093074"/>
                  </a:lnTo>
                  <a:lnTo>
                    <a:pt x="391375" y="2124189"/>
                  </a:lnTo>
                  <a:lnTo>
                    <a:pt x="424764" y="2154123"/>
                  </a:lnTo>
                  <a:lnTo>
                    <a:pt x="459232" y="2182825"/>
                  </a:lnTo>
                  <a:lnTo>
                    <a:pt x="494741" y="2210282"/>
                  </a:lnTo>
                  <a:lnTo>
                    <a:pt x="531279" y="2236457"/>
                  </a:lnTo>
                  <a:lnTo>
                    <a:pt x="568794" y="2261298"/>
                  </a:lnTo>
                  <a:lnTo>
                    <a:pt x="607250" y="2284793"/>
                  </a:lnTo>
                  <a:lnTo>
                    <a:pt x="646633" y="2306891"/>
                  </a:lnTo>
                  <a:lnTo>
                    <a:pt x="686879" y="2327567"/>
                  </a:lnTo>
                  <a:lnTo>
                    <a:pt x="727976" y="2346782"/>
                  </a:lnTo>
                  <a:lnTo>
                    <a:pt x="769886" y="2364511"/>
                  </a:lnTo>
                  <a:lnTo>
                    <a:pt x="812571" y="2380716"/>
                  </a:lnTo>
                  <a:lnTo>
                    <a:pt x="856005" y="2395347"/>
                  </a:lnTo>
                  <a:lnTo>
                    <a:pt x="900137" y="2408390"/>
                  </a:lnTo>
                  <a:lnTo>
                    <a:pt x="944956" y="2419807"/>
                  </a:lnTo>
                  <a:lnTo>
                    <a:pt x="990396" y="2429560"/>
                  </a:lnTo>
                  <a:lnTo>
                    <a:pt x="1036459" y="2437612"/>
                  </a:lnTo>
                  <a:lnTo>
                    <a:pt x="1083094" y="2443937"/>
                  </a:lnTo>
                  <a:lnTo>
                    <a:pt x="1130261" y="2448496"/>
                  </a:lnTo>
                  <a:lnTo>
                    <a:pt x="1177937" y="2451265"/>
                  </a:lnTo>
                  <a:lnTo>
                    <a:pt x="1226083" y="2452192"/>
                  </a:lnTo>
                  <a:lnTo>
                    <a:pt x="1274216" y="2451265"/>
                  </a:lnTo>
                  <a:lnTo>
                    <a:pt x="1321892" y="2448496"/>
                  </a:lnTo>
                  <a:lnTo>
                    <a:pt x="1369060" y="2443937"/>
                  </a:lnTo>
                  <a:lnTo>
                    <a:pt x="1415694" y="2437612"/>
                  </a:lnTo>
                  <a:lnTo>
                    <a:pt x="1461757" y="2429560"/>
                  </a:lnTo>
                  <a:lnTo>
                    <a:pt x="1507210" y="2419807"/>
                  </a:lnTo>
                  <a:lnTo>
                    <a:pt x="1552016" y="2408390"/>
                  </a:lnTo>
                  <a:lnTo>
                    <a:pt x="1596161" y="2395347"/>
                  </a:lnTo>
                  <a:lnTo>
                    <a:pt x="1639582" y="2380716"/>
                  </a:lnTo>
                  <a:lnTo>
                    <a:pt x="1682280" y="2364511"/>
                  </a:lnTo>
                  <a:lnTo>
                    <a:pt x="1724177" y="2346782"/>
                  </a:lnTo>
                  <a:lnTo>
                    <a:pt x="1765287" y="2327567"/>
                  </a:lnTo>
                  <a:lnTo>
                    <a:pt x="1805533" y="2306891"/>
                  </a:lnTo>
                  <a:lnTo>
                    <a:pt x="1844916" y="2284793"/>
                  </a:lnTo>
                  <a:lnTo>
                    <a:pt x="1883371" y="2261298"/>
                  </a:lnTo>
                  <a:lnTo>
                    <a:pt x="1920887" y="2236457"/>
                  </a:lnTo>
                  <a:lnTo>
                    <a:pt x="1957412" y="2210282"/>
                  </a:lnTo>
                  <a:lnTo>
                    <a:pt x="1992934" y="2182825"/>
                  </a:lnTo>
                  <a:lnTo>
                    <a:pt x="2027402" y="2154123"/>
                  </a:lnTo>
                  <a:lnTo>
                    <a:pt x="2060790" y="2124189"/>
                  </a:lnTo>
                  <a:lnTo>
                    <a:pt x="2093061" y="2093074"/>
                  </a:lnTo>
                  <a:lnTo>
                    <a:pt x="2124176" y="2060803"/>
                  </a:lnTo>
                  <a:lnTo>
                    <a:pt x="2154097" y="2027428"/>
                  </a:lnTo>
                  <a:lnTo>
                    <a:pt x="2182812" y="1992960"/>
                  </a:lnTo>
                  <a:lnTo>
                    <a:pt x="2210270" y="1957438"/>
                  </a:lnTo>
                  <a:lnTo>
                    <a:pt x="2236432" y="1920900"/>
                  </a:lnTo>
                  <a:lnTo>
                    <a:pt x="2261285" y="1883384"/>
                  </a:lnTo>
                  <a:lnTo>
                    <a:pt x="2284780" y="1844929"/>
                  </a:lnTo>
                  <a:lnTo>
                    <a:pt x="2306878" y="1805559"/>
                  </a:lnTo>
                  <a:lnTo>
                    <a:pt x="2327554" y="1765300"/>
                  </a:lnTo>
                  <a:lnTo>
                    <a:pt x="2346769" y="1724202"/>
                  </a:lnTo>
                  <a:lnTo>
                    <a:pt x="2364498" y="1682292"/>
                  </a:lnTo>
                  <a:lnTo>
                    <a:pt x="2380691" y="1639608"/>
                  </a:lnTo>
                  <a:lnTo>
                    <a:pt x="2395334" y="1596174"/>
                  </a:lnTo>
                  <a:lnTo>
                    <a:pt x="2408377" y="1552041"/>
                  </a:lnTo>
                  <a:lnTo>
                    <a:pt x="2419794" y="1507223"/>
                  </a:lnTo>
                  <a:lnTo>
                    <a:pt x="2429548" y="1461770"/>
                  </a:lnTo>
                  <a:lnTo>
                    <a:pt x="2437600" y="1415719"/>
                  </a:lnTo>
                  <a:lnTo>
                    <a:pt x="2443924" y="1369085"/>
                  </a:lnTo>
                  <a:lnTo>
                    <a:pt x="2448483" y="1321917"/>
                  </a:lnTo>
                  <a:lnTo>
                    <a:pt x="2451239" y="1274241"/>
                  </a:lnTo>
                  <a:lnTo>
                    <a:pt x="2452179" y="1226096"/>
                  </a:lnTo>
                  <a:close/>
                </a:path>
                <a:path w="3108325" h="2452370">
                  <a:moveTo>
                    <a:pt x="3072892" y="923467"/>
                  </a:moveTo>
                  <a:lnTo>
                    <a:pt x="3068472" y="875550"/>
                  </a:lnTo>
                  <a:lnTo>
                    <a:pt x="3055734" y="830440"/>
                  </a:lnTo>
                  <a:lnTo>
                    <a:pt x="3035452" y="788924"/>
                  </a:lnTo>
                  <a:lnTo>
                    <a:pt x="3008388" y="751713"/>
                  </a:lnTo>
                  <a:lnTo>
                    <a:pt x="2975343" y="719582"/>
                  </a:lnTo>
                  <a:lnTo>
                    <a:pt x="2937065" y="693280"/>
                  </a:lnTo>
                  <a:lnTo>
                    <a:pt x="2894342" y="673569"/>
                  </a:lnTo>
                  <a:lnTo>
                    <a:pt x="2847949" y="661187"/>
                  </a:lnTo>
                  <a:lnTo>
                    <a:pt x="2798661" y="656894"/>
                  </a:lnTo>
                  <a:lnTo>
                    <a:pt x="2749359" y="661187"/>
                  </a:lnTo>
                  <a:lnTo>
                    <a:pt x="2702966" y="673569"/>
                  </a:lnTo>
                  <a:lnTo>
                    <a:pt x="2660243" y="693280"/>
                  </a:lnTo>
                  <a:lnTo>
                    <a:pt x="2621978" y="719582"/>
                  </a:lnTo>
                  <a:lnTo>
                    <a:pt x="2588920" y="751713"/>
                  </a:lnTo>
                  <a:lnTo>
                    <a:pt x="2561869" y="788924"/>
                  </a:lnTo>
                  <a:lnTo>
                    <a:pt x="2541587" y="830440"/>
                  </a:lnTo>
                  <a:lnTo>
                    <a:pt x="2528849" y="875550"/>
                  </a:lnTo>
                  <a:lnTo>
                    <a:pt x="2524429" y="923467"/>
                  </a:lnTo>
                  <a:lnTo>
                    <a:pt x="2528849" y="971384"/>
                  </a:lnTo>
                  <a:lnTo>
                    <a:pt x="2541587" y="1016482"/>
                  </a:lnTo>
                  <a:lnTo>
                    <a:pt x="2561869" y="1058011"/>
                  </a:lnTo>
                  <a:lnTo>
                    <a:pt x="2588920" y="1095222"/>
                  </a:lnTo>
                  <a:lnTo>
                    <a:pt x="2621978" y="1127340"/>
                  </a:lnTo>
                  <a:lnTo>
                    <a:pt x="2660243" y="1153642"/>
                  </a:lnTo>
                  <a:lnTo>
                    <a:pt x="2702966" y="1173365"/>
                  </a:lnTo>
                  <a:lnTo>
                    <a:pt x="2749359" y="1185748"/>
                  </a:lnTo>
                  <a:lnTo>
                    <a:pt x="2798661" y="1190040"/>
                  </a:lnTo>
                  <a:lnTo>
                    <a:pt x="2847949" y="1185748"/>
                  </a:lnTo>
                  <a:lnTo>
                    <a:pt x="2894342" y="1173365"/>
                  </a:lnTo>
                  <a:lnTo>
                    <a:pt x="2937065" y="1153642"/>
                  </a:lnTo>
                  <a:lnTo>
                    <a:pt x="2975343" y="1127340"/>
                  </a:lnTo>
                  <a:lnTo>
                    <a:pt x="3008388" y="1095222"/>
                  </a:lnTo>
                  <a:lnTo>
                    <a:pt x="3035452" y="1058011"/>
                  </a:lnTo>
                  <a:lnTo>
                    <a:pt x="3055734" y="1016482"/>
                  </a:lnTo>
                  <a:lnTo>
                    <a:pt x="3068472" y="971384"/>
                  </a:lnTo>
                  <a:lnTo>
                    <a:pt x="3072892" y="923467"/>
                  </a:lnTo>
                  <a:close/>
                </a:path>
                <a:path w="3108325" h="2452370">
                  <a:moveTo>
                    <a:pt x="3108185" y="382498"/>
                  </a:moveTo>
                  <a:lnTo>
                    <a:pt x="3100387" y="335521"/>
                  </a:lnTo>
                  <a:lnTo>
                    <a:pt x="3078683" y="294716"/>
                  </a:lnTo>
                  <a:lnTo>
                    <a:pt x="3045574" y="262547"/>
                  </a:lnTo>
                  <a:lnTo>
                    <a:pt x="3003600" y="241452"/>
                  </a:lnTo>
                  <a:lnTo>
                    <a:pt x="2955277" y="233870"/>
                  </a:lnTo>
                  <a:lnTo>
                    <a:pt x="2906953" y="241452"/>
                  </a:lnTo>
                  <a:lnTo>
                    <a:pt x="2864980" y="262547"/>
                  </a:lnTo>
                  <a:lnTo>
                    <a:pt x="2831884" y="294716"/>
                  </a:lnTo>
                  <a:lnTo>
                    <a:pt x="2810179" y="335521"/>
                  </a:lnTo>
                  <a:lnTo>
                    <a:pt x="2802382" y="382498"/>
                  </a:lnTo>
                  <a:lnTo>
                    <a:pt x="2810179" y="429475"/>
                  </a:lnTo>
                  <a:lnTo>
                    <a:pt x="2831884" y="470281"/>
                  </a:lnTo>
                  <a:lnTo>
                    <a:pt x="2864980" y="502450"/>
                  </a:lnTo>
                  <a:lnTo>
                    <a:pt x="2906953" y="523544"/>
                  </a:lnTo>
                  <a:lnTo>
                    <a:pt x="2955277" y="531126"/>
                  </a:lnTo>
                  <a:lnTo>
                    <a:pt x="3003600" y="523544"/>
                  </a:lnTo>
                  <a:lnTo>
                    <a:pt x="3045574" y="502450"/>
                  </a:lnTo>
                  <a:lnTo>
                    <a:pt x="3078683" y="470281"/>
                  </a:lnTo>
                  <a:lnTo>
                    <a:pt x="3100387" y="429475"/>
                  </a:lnTo>
                  <a:lnTo>
                    <a:pt x="3108185" y="382498"/>
                  </a:lnTo>
                  <a:close/>
                </a:path>
              </a:pathLst>
            </a:custGeom>
            <a:solidFill>
              <a:srgbClr val="0DACE3"/>
            </a:solidFill>
          </p:spPr>
          <p:txBody>
            <a:bodyPr wrap="square" lIns="0" tIns="0" rIns="0" bIns="0" rtlCol="0"/>
            <a:lstStyle/>
            <a:p>
              <a:endParaRPr/>
            </a:p>
          </p:txBody>
        </p:sp>
        <p:sp>
          <p:nvSpPr>
            <p:cNvPr id="15" name="object 15">
              <a:extLst>
                <a:ext uri="{FF2B5EF4-FFF2-40B4-BE49-F238E27FC236}">
                  <a16:creationId xmlns:a16="http://schemas.microsoft.com/office/drawing/2014/main" id="{A4A971F6-0C43-01FC-F6D0-CB8C7C7653DE}"/>
                </a:ext>
              </a:extLst>
            </p:cNvPr>
            <p:cNvSpPr/>
            <p:nvPr/>
          </p:nvSpPr>
          <p:spPr>
            <a:xfrm>
              <a:off x="1464486" y="538421"/>
              <a:ext cx="4187013" cy="476250"/>
            </a:xfrm>
            <a:custGeom>
              <a:avLst/>
              <a:gdLst/>
              <a:ahLst/>
              <a:cxnLst/>
              <a:rect l="l" t="t" r="r" b="b"/>
              <a:pathLst>
                <a:path w="2617470" h="476250">
                  <a:moveTo>
                    <a:pt x="2379179" y="0"/>
                  </a:moveTo>
                  <a:lnTo>
                    <a:pt x="228117" y="0"/>
                  </a:lnTo>
                  <a:lnTo>
                    <a:pt x="182144" y="4634"/>
                  </a:lnTo>
                  <a:lnTo>
                    <a:pt x="139324" y="17926"/>
                  </a:lnTo>
                  <a:lnTo>
                    <a:pt x="100575" y="38959"/>
                  </a:lnTo>
                  <a:lnTo>
                    <a:pt x="66814" y="66814"/>
                  </a:lnTo>
                  <a:lnTo>
                    <a:pt x="38959" y="100575"/>
                  </a:lnTo>
                  <a:lnTo>
                    <a:pt x="17926" y="139324"/>
                  </a:lnTo>
                  <a:lnTo>
                    <a:pt x="4634" y="182144"/>
                  </a:lnTo>
                  <a:lnTo>
                    <a:pt x="0" y="228117"/>
                  </a:lnTo>
                  <a:lnTo>
                    <a:pt x="0" y="247586"/>
                  </a:lnTo>
                  <a:lnTo>
                    <a:pt x="4634" y="293563"/>
                  </a:lnTo>
                  <a:lnTo>
                    <a:pt x="17926" y="336386"/>
                  </a:lnTo>
                  <a:lnTo>
                    <a:pt x="38959" y="375137"/>
                  </a:lnTo>
                  <a:lnTo>
                    <a:pt x="66814" y="408900"/>
                  </a:lnTo>
                  <a:lnTo>
                    <a:pt x="100575" y="436756"/>
                  </a:lnTo>
                  <a:lnTo>
                    <a:pt x="139324" y="457789"/>
                  </a:lnTo>
                  <a:lnTo>
                    <a:pt x="182144" y="471081"/>
                  </a:lnTo>
                  <a:lnTo>
                    <a:pt x="228117" y="475716"/>
                  </a:lnTo>
                  <a:lnTo>
                    <a:pt x="2379179" y="475716"/>
                  </a:lnTo>
                  <a:lnTo>
                    <a:pt x="2427113" y="470883"/>
                  </a:lnTo>
                  <a:lnTo>
                    <a:pt x="2471761" y="457023"/>
                  </a:lnTo>
                  <a:lnTo>
                    <a:pt x="2512164" y="435091"/>
                  </a:lnTo>
                  <a:lnTo>
                    <a:pt x="2547367" y="406045"/>
                  </a:lnTo>
                  <a:lnTo>
                    <a:pt x="2576413" y="370843"/>
                  </a:lnTo>
                  <a:lnTo>
                    <a:pt x="2598344" y="330439"/>
                  </a:lnTo>
                  <a:lnTo>
                    <a:pt x="2612205" y="285792"/>
                  </a:lnTo>
                  <a:lnTo>
                    <a:pt x="2617038" y="237858"/>
                  </a:lnTo>
                  <a:lnTo>
                    <a:pt x="2612205" y="189924"/>
                  </a:lnTo>
                  <a:lnTo>
                    <a:pt x="2598344" y="145277"/>
                  </a:lnTo>
                  <a:lnTo>
                    <a:pt x="2576413" y="104873"/>
                  </a:lnTo>
                  <a:lnTo>
                    <a:pt x="2547367" y="69670"/>
                  </a:lnTo>
                  <a:lnTo>
                    <a:pt x="2512164" y="40624"/>
                  </a:lnTo>
                  <a:lnTo>
                    <a:pt x="2471761" y="18693"/>
                  </a:lnTo>
                  <a:lnTo>
                    <a:pt x="2427113" y="4832"/>
                  </a:lnTo>
                  <a:lnTo>
                    <a:pt x="2379179" y="0"/>
                  </a:lnTo>
                  <a:close/>
                </a:path>
              </a:pathLst>
            </a:custGeom>
            <a:solidFill>
              <a:srgbClr val="FFFFFF"/>
            </a:solidFill>
          </p:spPr>
          <p:txBody>
            <a:bodyPr wrap="square" lIns="0" tIns="0" rIns="0" bIns="0" rtlCol="0"/>
            <a:lstStyle/>
            <a:p>
              <a:endParaRPr/>
            </a:p>
          </p:txBody>
        </p:sp>
      </p:grpSp>
      <p:sp>
        <p:nvSpPr>
          <p:cNvPr id="18" name="object 18">
            <a:extLst>
              <a:ext uri="{FF2B5EF4-FFF2-40B4-BE49-F238E27FC236}">
                <a16:creationId xmlns:a16="http://schemas.microsoft.com/office/drawing/2014/main" id="{2927528F-8FE7-B8C7-5FB8-E401920A46E8}"/>
              </a:ext>
            </a:extLst>
          </p:cNvPr>
          <p:cNvSpPr txBox="1"/>
          <p:nvPr/>
        </p:nvSpPr>
        <p:spPr>
          <a:xfrm>
            <a:off x="1736726" y="677444"/>
            <a:ext cx="3865401" cy="255198"/>
          </a:xfrm>
          <a:prstGeom prst="rect">
            <a:avLst/>
          </a:prstGeom>
        </p:spPr>
        <p:txBody>
          <a:bodyPr vert="horz" wrap="square" lIns="0" tIns="16510" rIns="0" bIns="0" rtlCol="0">
            <a:spAutoFit/>
          </a:bodyPr>
          <a:lstStyle/>
          <a:p>
            <a:pPr marL="12700">
              <a:lnSpc>
                <a:spcPct val="100000"/>
              </a:lnSpc>
              <a:spcBef>
                <a:spcPts val="130"/>
              </a:spcBef>
            </a:pPr>
            <a:r>
              <a:rPr lang="en-US" sz="1550" b="1" spc="-114" dirty="0">
                <a:solidFill>
                  <a:srgbClr val="04392D"/>
                </a:solidFill>
                <a:latin typeface="Arial"/>
                <a:cs typeface="Arial"/>
              </a:rPr>
              <a:t>HOẠT ĐỘNG GIÁO DỤC NGOẠI NGỮ</a:t>
            </a:r>
            <a:endParaRPr sz="1550" dirty="0">
              <a:latin typeface="Arial"/>
              <a:cs typeface="Arial"/>
            </a:endParaRPr>
          </a:p>
        </p:txBody>
      </p:sp>
      <p:sp>
        <p:nvSpPr>
          <p:cNvPr id="27" name="object 3">
            <a:extLst>
              <a:ext uri="{FF2B5EF4-FFF2-40B4-BE49-F238E27FC236}">
                <a16:creationId xmlns:a16="http://schemas.microsoft.com/office/drawing/2014/main" id="{B150AFCE-7E77-34D8-DF08-9A13D8FA2EAD}"/>
              </a:ext>
            </a:extLst>
          </p:cNvPr>
          <p:cNvSpPr/>
          <p:nvPr/>
        </p:nvSpPr>
        <p:spPr>
          <a:xfrm>
            <a:off x="371747" y="1103911"/>
            <a:ext cx="4716774" cy="1712632"/>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lstStyle/>
          <a:p>
            <a:endParaRPr/>
          </a:p>
        </p:txBody>
      </p:sp>
      <p:sp>
        <p:nvSpPr>
          <p:cNvPr id="28" name="object 38">
            <a:extLst>
              <a:ext uri="{FF2B5EF4-FFF2-40B4-BE49-F238E27FC236}">
                <a16:creationId xmlns:a16="http://schemas.microsoft.com/office/drawing/2014/main" id="{ED873156-B9F6-916E-F1E1-90163B78601D}"/>
              </a:ext>
            </a:extLst>
          </p:cNvPr>
          <p:cNvSpPr txBox="1">
            <a:spLocks/>
          </p:cNvSpPr>
          <p:nvPr/>
        </p:nvSpPr>
        <p:spPr>
          <a:xfrm>
            <a:off x="698458" y="1207562"/>
            <a:ext cx="4267242" cy="659155"/>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vi-VN" sz="1400" dirty="0">
                <a:solidFill>
                  <a:schemeClr val="bg1"/>
                </a:solidFill>
              </a:rPr>
              <a:t>Tổ chức các tiết học Tiếng Anh với giáo viên bản ngữ nhằm tạo môi trường giao tiếp tự nhiên, nâng cao kỹ năng nghe – nói.</a:t>
            </a:r>
            <a:endParaRPr lang="vi-VN" sz="800" dirty="0">
              <a:solidFill>
                <a:schemeClr val="bg1"/>
              </a:solidFill>
              <a:cs typeface="Tahoma"/>
            </a:endParaRPr>
          </a:p>
        </p:txBody>
      </p:sp>
      <p:sp>
        <p:nvSpPr>
          <p:cNvPr id="29" name="object 39">
            <a:extLst>
              <a:ext uri="{FF2B5EF4-FFF2-40B4-BE49-F238E27FC236}">
                <a16:creationId xmlns:a16="http://schemas.microsoft.com/office/drawing/2014/main" id="{F5F4FAF6-6F1F-63E0-9928-24E9447152A8}"/>
              </a:ext>
            </a:extLst>
          </p:cNvPr>
          <p:cNvSpPr txBox="1"/>
          <p:nvPr/>
        </p:nvSpPr>
        <p:spPr>
          <a:xfrm>
            <a:off x="696085" y="1871646"/>
            <a:ext cx="4392436" cy="605743"/>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Thành lập các câu lạc bộ Tiếng Anh, nơi học sinh được tham gia trò chơi, hát, kể chuyện và giao lưu bằng Tiếng Anh.</a:t>
            </a:r>
            <a:endParaRPr sz="1400" dirty="0">
              <a:solidFill>
                <a:schemeClr val="bg1"/>
              </a:solidFill>
              <a:latin typeface="+mj-lt"/>
              <a:cs typeface="Tahoma"/>
            </a:endParaRPr>
          </a:p>
        </p:txBody>
      </p:sp>
      <p:pic>
        <p:nvPicPr>
          <p:cNvPr id="32" name="Picture 31" descr="A group of children sitting on the floor&#10;&#10;AI-generated content may be incorrect.">
            <a:extLst>
              <a:ext uri="{FF2B5EF4-FFF2-40B4-BE49-F238E27FC236}">
                <a16:creationId xmlns:a16="http://schemas.microsoft.com/office/drawing/2014/main" id="{674B92FE-2AE8-2A41-76B9-08FDFBB79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609" y="4272984"/>
            <a:ext cx="4801305" cy="2701012"/>
          </a:xfrm>
          <a:prstGeom prst="trapezoid">
            <a:avLst/>
          </a:prstGeom>
        </p:spPr>
      </p:pic>
      <p:sp>
        <p:nvSpPr>
          <p:cNvPr id="40" name="Rectangle 39">
            <a:extLst>
              <a:ext uri="{FF2B5EF4-FFF2-40B4-BE49-F238E27FC236}">
                <a16:creationId xmlns:a16="http://schemas.microsoft.com/office/drawing/2014/main" id="{F00D64E9-9FEB-5AFB-6C94-FA81357618BE}"/>
              </a:ext>
            </a:extLst>
          </p:cNvPr>
          <p:cNvSpPr/>
          <p:nvPr/>
        </p:nvSpPr>
        <p:spPr>
          <a:xfrm>
            <a:off x="149125" y="3884221"/>
            <a:ext cx="4089706" cy="27010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7" name="Picture 36" descr="A group of children on a stage&#10;&#10;AI-generated content may be incorrect.">
            <a:extLst>
              <a:ext uri="{FF2B5EF4-FFF2-40B4-BE49-F238E27FC236}">
                <a16:creationId xmlns:a16="http://schemas.microsoft.com/office/drawing/2014/main" id="{BD8217D3-3AC7-23DC-ED86-7B8711B0E8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012" y="3952873"/>
            <a:ext cx="3831873" cy="2553585"/>
          </a:xfrm>
          <a:prstGeom prst="rect">
            <a:avLst/>
          </a:prstGeom>
        </p:spPr>
      </p:pic>
      <p:sp>
        <p:nvSpPr>
          <p:cNvPr id="8" name="object 3">
            <a:extLst>
              <a:ext uri="{FF2B5EF4-FFF2-40B4-BE49-F238E27FC236}">
                <a16:creationId xmlns:a16="http://schemas.microsoft.com/office/drawing/2014/main" id="{7B09A937-D9E3-1335-1F6F-E215AA6474D9}"/>
              </a:ext>
            </a:extLst>
          </p:cNvPr>
          <p:cNvSpPr/>
          <p:nvPr/>
        </p:nvSpPr>
        <p:spPr>
          <a:xfrm>
            <a:off x="3441700" y="5921086"/>
            <a:ext cx="2874055" cy="1077197"/>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ln>
            <a:noFill/>
          </a:ln>
        </p:spPr>
        <p:style>
          <a:lnRef idx="2">
            <a:schemeClr val="accent4">
              <a:shade val="15000"/>
            </a:schemeClr>
          </a:lnRef>
          <a:fillRef idx="1">
            <a:schemeClr val="accent4"/>
          </a:fillRef>
          <a:effectRef idx="0">
            <a:schemeClr val="accent4"/>
          </a:effectRef>
          <a:fontRef idx="minor">
            <a:schemeClr val="lt1"/>
          </a:fontRef>
        </p:style>
        <p:txBody>
          <a:bodyPr wrap="square" lIns="0" tIns="0" rIns="0" bIns="0" rtlCol="0"/>
          <a:lstStyle/>
          <a:p>
            <a:endParaRPr dirty="0">
              <a:latin typeface="+mj-lt"/>
            </a:endParaRPr>
          </a:p>
        </p:txBody>
      </p:sp>
      <p:sp>
        <p:nvSpPr>
          <p:cNvPr id="10" name="object 38">
            <a:extLst>
              <a:ext uri="{FF2B5EF4-FFF2-40B4-BE49-F238E27FC236}">
                <a16:creationId xmlns:a16="http://schemas.microsoft.com/office/drawing/2014/main" id="{3CF6D190-299A-4EAF-5B17-08DBC3E9978F}"/>
              </a:ext>
            </a:extLst>
          </p:cNvPr>
          <p:cNvSpPr txBox="1">
            <a:spLocks/>
          </p:cNvSpPr>
          <p:nvPr/>
        </p:nvSpPr>
        <p:spPr>
          <a:xfrm>
            <a:off x="3616360" y="6092114"/>
            <a:ext cx="2568540" cy="659155"/>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1400" dirty="0">
                <a:solidFill>
                  <a:schemeClr val="bg1"/>
                </a:solidFill>
                <a:cs typeface="Tahoma"/>
              </a:rPr>
              <a:t>Học </a:t>
            </a:r>
            <a:r>
              <a:rPr lang="en-US" sz="1400" dirty="0" err="1">
                <a:solidFill>
                  <a:schemeClr val="bg1"/>
                </a:solidFill>
                <a:cs typeface="Tahoma"/>
              </a:rPr>
              <a:t>sinh</a:t>
            </a:r>
            <a:r>
              <a:rPr lang="en-US" sz="1400" dirty="0">
                <a:solidFill>
                  <a:schemeClr val="bg1"/>
                </a:solidFill>
                <a:cs typeface="Tahoma"/>
              </a:rPr>
              <a:t> </a:t>
            </a:r>
            <a:r>
              <a:rPr lang="en-US" sz="1400" dirty="0" err="1">
                <a:solidFill>
                  <a:schemeClr val="bg1"/>
                </a:solidFill>
                <a:cs typeface="Tahoma"/>
              </a:rPr>
              <a:t>tham</a:t>
            </a:r>
            <a:r>
              <a:rPr lang="en-US" sz="1400" dirty="0">
                <a:solidFill>
                  <a:schemeClr val="bg1"/>
                </a:solidFill>
                <a:cs typeface="Tahoma"/>
              </a:rPr>
              <a:t> </a:t>
            </a:r>
            <a:r>
              <a:rPr lang="en-US" sz="1400" dirty="0" err="1">
                <a:solidFill>
                  <a:schemeClr val="bg1"/>
                </a:solidFill>
                <a:cs typeface="Tahoma"/>
              </a:rPr>
              <a:t>gia</a:t>
            </a:r>
            <a:r>
              <a:rPr lang="en-US" sz="1400" dirty="0">
                <a:solidFill>
                  <a:schemeClr val="bg1"/>
                </a:solidFill>
                <a:cs typeface="Tahoma"/>
              </a:rPr>
              <a:t> </a:t>
            </a:r>
            <a:r>
              <a:rPr lang="en-US" sz="1400" dirty="0" err="1">
                <a:solidFill>
                  <a:schemeClr val="bg1"/>
                </a:solidFill>
                <a:cs typeface="Tahoma"/>
              </a:rPr>
              <a:t>các</a:t>
            </a:r>
            <a:r>
              <a:rPr lang="en-US" sz="1400" dirty="0">
                <a:solidFill>
                  <a:schemeClr val="bg1"/>
                </a:solidFill>
                <a:cs typeface="Tahoma"/>
              </a:rPr>
              <a:t> </a:t>
            </a:r>
            <a:r>
              <a:rPr lang="en-US" sz="1400" dirty="0" err="1">
                <a:solidFill>
                  <a:schemeClr val="bg1"/>
                </a:solidFill>
                <a:cs typeface="Tahoma"/>
              </a:rPr>
              <a:t>cuộc</a:t>
            </a:r>
            <a:r>
              <a:rPr lang="en-US" sz="1400" dirty="0">
                <a:solidFill>
                  <a:schemeClr val="bg1"/>
                </a:solidFill>
                <a:cs typeface="Tahoma"/>
              </a:rPr>
              <a:t> </a:t>
            </a:r>
            <a:r>
              <a:rPr lang="en-US" sz="1400" dirty="0" err="1">
                <a:solidFill>
                  <a:schemeClr val="bg1"/>
                </a:solidFill>
                <a:cs typeface="Tahoma"/>
              </a:rPr>
              <a:t>thi</a:t>
            </a:r>
            <a:r>
              <a:rPr lang="en-US" sz="1400" dirty="0">
                <a:solidFill>
                  <a:schemeClr val="bg1"/>
                </a:solidFill>
                <a:cs typeface="Tahoma"/>
              </a:rPr>
              <a:t> </a:t>
            </a:r>
            <a:r>
              <a:rPr lang="en-US" sz="1400" dirty="0" err="1">
                <a:solidFill>
                  <a:schemeClr val="bg1"/>
                </a:solidFill>
                <a:cs typeface="Tahoma"/>
              </a:rPr>
              <a:t>Tiếng</a:t>
            </a:r>
            <a:r>
              <a:rPr lang="en-US" sz="1400" dirty="0">
                <a:solidFill>
                  <a:schemeClr val="bg1"/>
                </a:solidFill>
                <a:cs typeface="Tahoma"/>
              </a:rPr>
              <a:t> Anh </a:t>
            </a:r>
            <a:r>
              <a:rPr lang="en-US" sz="1400" dirty="0" err="1">
                <a:solidFill>
                  <a:schemeClr val="bg1"/>
                </a:solidFill>
                <a:cs typeface="Tahoma"/>
              </a:rPr>
              <a:t>cấp</a:t>
            </a:r>
            <a:r>
              <a:rPr lang="en-US" sz="1400" dirty="0">
                <a:solidFill>
                  <a:schemeClr val="bg1"/>
                </a:solidFill>
                <a:cs typeface="Tahoma"/>
              </a:rPr>
              <a:t> </a:t>
            </a:r>
            <a:r>
              <a:rPr lang="en-US" sz="1400" dirty="0" err="1">
                <a:solidFill>
                  <a:schemeClr val="bg1"/>
                </a:solidFill>
                <a:cs typeface="Tahoma"/>
              </a:rPr>
              <a:t>tỉnh</a:t>
            </a:r>
            <a:r>
              <a:rPr lang="en-US" sz="1400" dirty="0">
                <a:solidFill>
                  <a:schemeClr val="bg1"/>
                </a:solidFill>
                <a:cs typeface="Tahoma"/>
              </a:rPr>
              <a:t> </a:t>
            </a:r>
            <a:r>
              <a:rPr lang="en-US" sz="1400" dirty="0" err="1">
                <a:solidFill>
                  <a:schemeClr val="bg1"/>
                </a:solidFill>
                <a:cs typeface="Tahoma"/>
              </a:rPr>
              <a:t>và</a:t>
            </a:r>
            <a:r>
              <a:rPr lang="en-US" sz="1400" dirty="0">
                <a:solidFill>
                  <a:schemeClr val="bg1"/>
                </a:solidFill>
                <a:cs typeface="Tahoma"/>
              </a:rPr>
              <a:t> </a:t>
            </a:r>
            <a:r>
              <a:rPr lang="en-US" sz="1400" dirty="0" err="1">
                <a:solidFill>
                  <a:schemeClr val="bg1"/>
                </a:solidFill>
                <a:cs typeface="Tahoma"/>
              </a:rPr>
              <a:t>toàn</a:t>
            </a:r>
            <a:r>
              <a:rPr lang="en-US" sz="1400" dirty="0">
                <a:solidFill>
                  <a:schemeClr val="bg1"/>
                </a:solidFill>
                <a:cs typeface="Tahoma"/>
              </a:rPr>
              <a:t> </a:t>
            </a:r>
            <a:r>
              <a:rPr lang="en-US" sz="1400" dirty="0" err="1">
                <a:solidFill>
                  <a:schemeClr val="bg1"/>
                </a:solidFill>
                <a:cs typeface="Tahoma"/>
              </a:rPr>
              <a:t>quốc</a:t>
            </a:r>
            <a:r>
              <a:rPr lang="en-US" sz="1400" dirty="0">
                <a:solidFill>
                  <a:schemeClr val="bg1"/>
                </a:solidFill>
                <a:cs typeface="Tahoma"/>
              </a:rPr>
              <a:t>, </a:t>
            </a:r>
            <a:r>
              <a:rPr lang="en-US" sz="1400" dirty="0" err="1">
                <a:solidFill>
                  <a:schemeClr val="bg1"/>
                </a:solidFill>
                <a:cs typeface="Tahoma"/>
              </a:rPr>
              <a:t>đạt</a:t>
            </a:r>
            <a:r>
              <a:rPr lang="en-US" sz="1400" dirty="0">
                <a:solidFill>
                  <a:schemeClr val="bg1"/>
                </a:solidFill>
                <a:cs typeface="Tahoma"/>
              </a:rPr>
              <a:t> </a:t>
            </a:r>
            <a:r>
              <a:rPr lang="en-US" sz="1400" dirty="0" err="1">
                <a:solidFill>
                  <a:schemeClr val="bg1"/>
                </a:solidFill>
                <a:cs typeface="Tahoma"/>
              </a:rPr>
              <a:t>nhiều</a:t>
            </a:r>
            <a:r>
              <a:rPr lang="en-US" sz="1400" dirty="0">
                <a:solidFill>
                  <a:schemeClr val="bg1"/>
                </a:solidFill>
                <a:cs typeface="Tahoma"/>
              </a:rPr>
              <a:t> </a:t>
            </a:r>
            <a:r>
              <a:rPr lang="en-US" sz="1400" dirty="0" err="1">
                <a:solidFill>
                  <a:schemeClr val="bg1"/>
                </a:solidFill>
                <a:cs typeface="Tahoma"/>
              </a:rPr>
              <a:t>thành</a:t>
            </a:r>
            <a:r>
              <a:rPr lang="en-US" sz="1400" dirty="0">
                <a:solidFill>
                  <a:schemeClr val="bg1"/>
                </a:solidFill>
                <a:cs typeface="Tahoma"/>
              </a:rPr>
              <a:t> </a:t>
            </a:r>
            <a:r>
              <a:rPr lang="en-US" sz="1400" dirty="0" err="1">
                <a:solidFill>
                  <a:schemeClr val="bg1"/>
                </a:solidFill>
                <a:cs typeface="Tahoma"/>
              </a:rPr>
              <a:t>tích</a:t>
            </a:r>
            <a:r>
              <a:rPr lang="en-US" sz="1400" dirty="0">
                <a:solidFill>
                  <a:schemeClr val="bg1"/>
                </a:solidFill>
                <a:cs typeface="Tahoma"/>
              </a:rPr>
              <a:t> </a:t>
            </a:r>
            <a:r>
              <a:rPr lang="en-US" sz="1400" dirty="0" err="1">
                <a:solidFill>
                  <a:schemeClr val="bg1"/>
                </a:solidFill>
                <a:cs typeface="Tahoma"/>
              </a:rPr>
              <a:t>đáng</a:t>
            </a:r>
            <a:r>
              <a:rPr lang="en-US" sz="1400" dirty="0">
                <a:solidFill>
                  <a:schemeClr val="bg1"/>
                </a:solidFill>
                <a:cs typeface="Tahoma"/>
              </a:rPr>
              <a:t> </a:t>
            </a:r>
            <a:r>
              <a:rPr lang="en-US" sz="1400" dirty="0" err="1">
                <a:solidFill>
                  <a:schemeClr val="bg1"/>
                </a:solidFill>
                <a:cs typeface="Tahoma"/>
              </a:rPr>
              <a:t>khích</a:t>
            </a:r>
            <a:r>
              <a:rPr lang="en-US" sz="1400" dirty="0">
                <a:solidFill>
                  <a:schemeClr val="bg1"/>
                </a:solidFill>
                <a:cs typeface="Tahoma"/>
              </a:rPr>
              <a:t> </a:t>
            </a:r>
            <a:r>
              <a:rPr lang="en-US" sz="1400" dirty="0" err="1">
                <a:solidFill>
                  <a:schemeClr val="bg1"/>
                </a:solidFill>
                <a:cs typeface="Tahoma"/>
              </a:rPr>
              <a:t>lệ</a:t>
            </a:r>
            <a:r>
              <a:rPr lang="en-US" sz="1400" dirty="0">
                <a:solidFill>
                  <a:schemeClr val="bg1"/>
                </a:solidFill>
                <a:cs typeface="Tahoma"/>
              </a:rPr>
              <a:t>.</a:t>
            </a:r>
            <a:endParaRPr lang="vi-VN" sz="800" dirty="0">
              <a:solidFill>
                <a:schemeClr val="bg1"/>
              </a:solidFill>
              <a:cs typeface="Tahoma"/>
            </a:endParaRPr>
          </a:p>
        </p:txBody>
      </p:sp>
      <p:sp>
        <p:nvSpPr>
          <p:cNvPr id="21" name="object 21">
            <a:extLst>
              <a:ext uri="{FF2B5EF4-FFF2-40B4-BE49-F238E27FC236}">
                <a16:creationId xmlns:a16="http://schemas.microsoft.com/office/drawing/2014/main" id="{DCB07CFF-C514-A642-28E1-A32EA998BFBA}"/>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pic>
        <p:nvPicPr>
          <p:cNvPr id="42" name="Picture 41" descr="A group of people sitting in a auditorium holding signs&#10;&#10;AI-generated content may be incorrect.">
            <a:extLst>
              <a:ext uri="{FF2B5EF4-FFF2-40B4-BE49-F238E27FC236}">
                <a16:creationId xmlns:a16="http://schemas.microsoft.com/office/drawing/2014/main" id="{DC1F4010-8310-6303-1CF4-D205FE860D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6293" y="2716210"/>
            <a:ext cx="3471217" cy="3001885"/>
          </a:xfrm>
          <a:prstGeom prst="ellipse">
            <a:avLst/>
          </a:prstGeom>
          <a:ln>
            <a:noFill/>
          </a:ln>
          <a:effectLst>
            <a:softEdge rad="112500"/>
          </a:effectLst>
        </p:spPr>
      </p:pic>
      <p:sp>
        <p:nvSpPr>
          <p:cNvPr id="9" name="Rectangle: Rounded Corners 8">
            <a:extLst>
              <a:ext uri="{FF2B5EF4-FFF2-40B4-BE49-F238E27FC236}">
                <a16:creationId xmlns:a16="http://schemas.microsoft.com/office/drawing/2014/main" id="{CF8CBBA3-58CA-B903-EE3C-A84744731495}"/>
              </a:ext>
            </a:extLst>
          </p:cNvPr>
          <p:cNvSpPr/>
          <p:nvPr/>
        </p:nvSpPr>
        <p:spPr>
          <a:xfrm rot="161603">
            <a:off x="5773682" y="544680"/>
            <a:ext cx="4735243" cy="25847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5" name="Picture 44" descr="A group of people holding up signs&#10;&#10;AI-generated content may be incorrect.">
            <a:extLst>
              <a:ext uri="{FF2B5EF4-FFF2-40B4-BE49-F238E27FC236}">
                <a16:creationId xmlns:a16="http://schemas.microsoft.com/office/drawing/2014/main" id="{F8CCB17C-AE0C-1468-3C62-DE28123612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6760" y="380299"/>
            <a:ext cx="4049541" cy="27010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4338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5AB81-1884-7FA6-6B30-42C914E1F8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6D6FAE3-9B57-E604-EB91-526C9DCED17B}"/>
              </a:ext>
            </a:extLst>
          </p:cNvPr>
          <p:cNvSpPr/>
          <p:nvPr/>
        </p:nvSpPr>
        <p:spPr>
          <a:xfrm>
            <a:off x="0" y="12"/>
            <a:ext cx="10681335" cy="7461250"/>
          </a:xfrm>
          <a:custGeom>
            <a:avLst/>
            <a:gdLst/>
            <a:ahLst/>
            <a:cxnLst/>
            <a:rect l="l" t="t" r="r" b="b"/>
            <a:pathLst>
              <a:path w="10681335" h="7461250">
                <a:moveTo>
                  <a:pt x="10680725" y="0"/>
                </a:moveTo>
                <a:lnTo>
                  <a:pt x="0" y="0"/>
                </a:lnTo>
                <a:lnTo>
                  <a:pt x="0" y="7461097"/>
                </a:lnTo>
                <a:lnTo>
                  <a:pt x="10680725" y="7461097"/>
                </a:lnTo>
                <a:lnTo>
                  <a:pt x="10680725" y="0"/>
                </a:lnTo>
                <a:close/>
              </a:path>
            </a:pathLst>
          </a:custGeom>
          <a:solidFill>
            <a:srgbClr val="CBE7D2"/>
          </a:solidFill>
        </p:spPr>
        <p:txBody>
          <a:bodyPr wrap="square" lIns="0" tIns="0" rIns="0" bIns="0" rtlCol="0"/>
          <a:lstStyle/>
          <a:p>
            <a:endParaRPr/>
          </a:p>
        </p:txBody>
      </p:sp>
      <p:sp>
        <p:nvSpPr>
          <p:cNvPr id="3" name="object 3">
            <a:extLst>
              <a:ext uri="{FF2B5EF4-FFF2-40B4-BE49-F238E27FC236}">
                <a16:creationId xmlns:a16="http://schemas.microsoft.com/office/drawing/2014/main" id="{949FD519-6E42-DC84-4AA2-15E440C7E397}"/>
              </a:ext>
            </a:extLst>
          </p:cNvPr>
          <p:cNvSpPr/>
          <p:nvPr/>
        </p:nvSpPr>
        <p:spPr>
          <a:xfrm>
            <a:off x="443077" y="1517633"/>
            <a:ext cx="4244975" cy="1162685"/>
          </a:xfrm>
          <a:custGeom>
            <a:avLst/>
            <a:gdLst/>
            <a:ahLst/>
            <a:cxnLst/>
            <a:rect l="l" t="t" r="r" b="b"/>
            <a:pathLst>
              <a:path w="4244975" h="1162685">
                <a:moveTo>
                  <a:pt x="1649276" y="1079398"/>
                </a:moveTo>
                <a:lnTo>
                  <a:pt x="922566" y="1079398"/>
                </a:lnTo>
                <a:lnTo>
                  <a:pt x="957922" y="1082250"/>
                </a:lnTo>
                <a:lnTo>
                  <a:pt x="999045" y="1096035"/>
                </a:lnTo>
                <a:lnTo>
                  <a:pt x="1040245" y="1110334"/>
                </a:lnTo>
                <a:lnTo>
                  <a:pt x="1075829" y="1114729"/>
                </a:lnTo>
                <a:lnTo>
                  <a:pt x="1121265" y="1114970"/>
                </a:lnTo>
                <a:lnTo>
                  <a:pt x="1165884" y="1124543"/>
                </a:lnTo>
                <a:lnTo>
                  <a:pt x="1254291" y="1152943"/>
                </a:lnTo>
                <a:lnTo>
                  <a:pt x="1299100" y="1162443"/>
                </a:lnTo>
                <a:lnTo>
                  <a:pt x="1344295" y="1162443"/>
                </a:lnTo>
                <a:lnTo>
                  <a:pt x="1394678" y="1151618"/>
                </a:lnTo>
                <a:lnTo>
                  <a:pt x="1443757" y="1135136"/>
                </a:lnTo>
                <a:lnTo>
                  <a:pt x="1492300" y="1116161"/>
                </a:lnTo>
                <a:lnTo>
                  <a:pt x="1541072" y="1097856"/>
                </a:lnTo>
                <a:lnTo>
                  <a:pt x="1590443" y="1083501"/>
                </a:lnTo>
                <a:lnTo>
                  <a:pt x="1589908" y="1083501"/>
                </a:lnTo>
                <a:lnTo>
                  <a:pt x="1604201" y="1081732"/>
                </a:lnTo>
                <a:lnTo>
                  <a:pt x="1628331" y="1080234"/>
                </a:lnTo>
                <a:lnTo>
                  <a:pt x="1649276" y="1079398"/>
                </a:lnTo>
                <a:close/>
              </a:path>
              <a:path w="4244975" h="1162685">
                <a:moveTo>
                  <a:pt x="4244873" y="0"/>
                </a:moveTo>
                <a:lnTo>
                  <a:pt x="0" y="2933"/>
                </a:lnTo>
                <a:lnTo>
                  <a:pt x="0" y="983437"/>
                </a:lnTo>
                <a:lnTo>
                  <a:pt x="52850" y="986491"/>
                </a:lnTo>
                <a:lnTo>
                  <a:pt x="105499" y="994368"/>
                </a:lnTo>
                <a:lnTo>
                  <a:pt x="157971" y="1005141"/>
                </a:lnTo>
                <a:lnTo>
                  <a:pt x="210291" y="1016880"/>
                </a:lnTo>
                <a:lnTo>
                  <a:pt x="262483" y="1027658"/>
                </a:lnTo>
                <a:lnTo>
                  <a:pt x="594631" y="1090946"/>
                </a:lnTo>
                <a:lnTo>
                  <a:pt x="610619" y="1093433"/>
                </a:lnTo>
                <a:lnTo>
                  <a:pt x="626259" y="1094360"/>
                </a:lnTo>
                <a:lnTo>
                  <a:pt x="646023" y="1093838"/>
                </a:lnTo>
                <a:lnTo>
                  <a:pt x="660485" y="1086510"/>
                </a:lnTo>
                <a:lnTo>
                  <a:pt x="671606" y="1072361"/>
                </a:lnTo>
                <a:lnTo>
                  <a:pt x="681904" y="1060543"/>
                </a:lnTo>
                <a:lnTo>
                  <a:pt x="693902" y="1060208"/>
                </a:lnTo>
                <a:lnTo>
                  <a:pt x="3399674" y="1060208"/>
                </a:lnTo>
                <a:lnTo>
                  <a:pt x="3408919" y="1055330"/>
                </a:lnTo>
                <a:lnTo>
                  <a:pt x="3427841" y="1042925"/>
                </a:lnTo>
                <a:lnTo>
                  <a:pt x="3446919" y="1030979"/>
                </a:lnTo>
                <a:lnTo>
                  <a:pt x="3467227" y="1021892"/>
                </a:lnTo>
                <a:lnTo>
                  <a:pt x="3495224" y="1017399"/>
                </a:lnTo>
                <a:lnTo>
                  <a:pt x="3973956" y="1017399"/>
                </a:lnTo>
                <a:lnTo>
                  <a:pt x="4023101" y="998934"/>
                </a:lnTo>
                <a:lnTo>
                  <a:pt x="4069829" y="973454"/>
                </a:lnTo>
                <a:lnTo>
                  <a:pt x="4093088" y="961644"/>
                </a:lnTo>
                <a:lnTo>
                  <a:pt x="4118178" y="955190"/>
                </a:lnTo>
                <a:lnTo>
                  <a:pt x="4179107" y="955190"/>
                </a:lnTo>
                <a:lnTo>
                  <a:pt x="4194598" y="948253"/>
                </a:lnTo>
                <a:lnTo>
                  <a:pt x="4219134" y="941492"/>
                </a:lnTo>
                <a:lnTo>
                  <a:pt x="4244873" y="935786"/>
                </a:lnTo>
                <a:lnTo>
                  <a:pt x="4244873" y="933246"/>
                </a:lnTo>
                <a:lnTo>
                  <a:pt x="75145" y="933246"/>
                </a:lnTo>
                <a:lnTo>
                  <a:pt x="75145" y="790740"/>
                </a:lnTo>
                <a:lnTo>
                  <a:pt x="4244873" y="790740"/>
                </a:lnTo>
                <a:lnTo>
                  <a:pt x="4244873" y="645020"/>
                </a:lnTo>
                <a:lnTo>
                  <a:pt x="75145" y="645020"/>
                </a:lnTo>
                <a:lnTo>
                  <a:pt x="75145" y="502526"/>
                </a:lnTo>
                <a:lnTo>
                  <a:pt x="4244873" y="502526"/>
                </a:lnTo>
                <a:lnTo>
                  <a:pt x="4244873" y="356793"/>
                </a:lnTo>
                <a:lnTo>
                  <a:pt x="75145" y="356793"/>
                </a:lnTo>
                <a:lnTo>
                  <a:pt x="75145" y="214299"/>
                </a:lnTo>
                <a:lnTo>
                  <a:pt x="4244873" y="214299"/>
                </a:lnTo>
                <a:lnTo>
                  <a:pt x="4244873" y="0"/>
                </a:lnTo>
                <a:close/>
              </a:path>
              <a:path w="4244975" h="1162685">
                <a:moveTo>
                  <a:pt x="3399674" y="1060208"/>
                </a:moveTo>
                <a:lnTo>
                  <a:pt x="693902" y="1060208"/>
                </a:lnTo>
                <a:lnTo>
                  <a:pt x="703804" y="1065500"/>
                </a:lnTo>
                <a:lnTo>
                  <a:pt x="782080" y="1084281"/>
                </a:lnTo>
                <a:lnTo>
                  <a:pt x="828992" y="1087685"/>
                </a:lnTo>
                <a:lnTo>
                  <a:pt x="875990" y="1086059"/>
                </a:lnTo>
                <a:lnTo>
                  <a:pt x="922566" y="1079398"/>
                </a:lnTo>
                <a:lnTo>
                  <a:pt x="1649276" y="1079398"/>
                </a:lnTo>
                <a:lnTo>
                  <a:pt x="1662153" y="1078884"/>
                </a:lnTo>
                <a:lnTo>
                  <a:pt x="2065289" y="1073063"/>
                </a:lnTo>
                <a:lnTo>
                  <a:pt x="2061999" y="1073063"/>
                </a:lnTo>
                <a:lnTo>
                  <a:pt x="3370821" y="1071562"/>
                </a:lnTo>
                <a:lnTo>
                  <a:pt x="3389083" y="1065796"/>
                </a:lnTo>
                <a:lnTo>
                  <a:pt x="3399674" y="1060208"/>
                </a:lnTo>
                <a:close/>
              </a:path>
              <a:path w="4244975" h="1162685">
                <a:moveTo>
                  <a:pt x="3973956" y="1017399"/>
                </a:moveTo>
                <a:lnTo>
                  <a:pt x="3495224" y="1017399"/>
                </a:lnTo>
                <a:lnTo>
                  <a:pt x="3523662" y="1020087"/>
                </a:lnTo>
                <a:lnTo>
                  <a:pt x="3552310" y="1027658"/>
                </a:lnTo>
                <a:lnTo>
                  <a:pt x="3579660" y="1037361"/>
                </a:lnTo>
                <a:lnTo>
                  <a:pt x="3686695" y="1077544"/>
                </a:lnTo>
                <a:lnTo>
                  <a:pt x="3705063" y="1083501"/>
                </a:lnTo>
                <a:lnTo>
                  <a:pt x="3722025" y="1086510"/>
                </a:lnTo>
                <a:lnTo>
                  <a:pt x="3738016" y="1086510"/>
                </a:lnTo>
                <a:lnTo>
                  <a:pt x="3779294" y="1077042"/>
                </a:lnTo>
                <a:lnTo>
                  <a:pt x="3813877" y="1050036"/>
                </a:lnTo>
                <a:lnTo>
                  <a:pt x="3816360" y="1030979"/>
                </a:lnTo>
                <a:lnTo>
                  <a:pt x="3816426" y="1030477"/>
                </a:lnTo>
                <a:lnTo>
                  <a:pt x="3906529" y="1030477"/>
                </a:lnTo>
                <a:lnTo>
                  <a:pt x="3921821" y="1029209"/>
                </a:lnTo>
                <a:lnTo>
                  <a:pt x="3973449" y="1017590"/>
                </a:lnTo>
                <a:lnTo>
                  <a:pt x="3973956" y="1017399"/>
                </a:lnTo>
                <a:close/>
              </a:path>
              <a:path w="4244975" h="1162685">
                <a:moveTo>
                  <a:pt x="3370821" y="1071562"/>
                </a:moveTo>
                <a:lnTo>
                  <a:pt x="2715247" y="1071562"/>
                </a:lnTo>
                <a:lnTo>
                  <a:pt x="3306051" y="1076426"/>
                </a:lnTo>
                <a:lnTo>
                  <a:pt x="3326841" y="1076426"/>
                </a:lnTo>
                <a:lnTo>
                  <a:pt x="3348348" y="1075307"/>
                </a:lnTo>
                <a:lnTo>
                  <a:pt x="3368655" y="1072176"/>
                </a:lnTo>
                <a:lnTo>
                  <a:pt x="3368876" y="1072176"/>
                </a:lnTo>
                <a:lnTo>
                  <a:pt x="3370821" y="1071562"/>
                </a:lnTo>
                <a:close/>
              </a:path>
              <a:path w="4244975" h="1162685">
                <a:moveTo>
                  <a:pt x="3906529" y="1030477"/>
                </a:moveTo>
                <a:lnTo>
                  <a:pt x="3816426" y="1030477"/>
                </a:lnTo>
                <a:lnTo>
                  <a:pt x="3869164" y="1033577"/>
                </a:lnTo>
                <a:lnTo>
                  <a:pt x="3906529" y="1030477"/>
                </a:lnTo>
                <a:close/>
              </a:path>
              <a:path w="4244975" h="1162685">
                <a:moveTo>
                  <a:pt x="4179107" y="955190"/>
                </a:moveTo>
                <a:lnTo>
                  <a:pt x="4118178" y="955190"/>
                </a:lnTo>
                <a:lnTo>
                  <a:pt x="4139534" y="958097"/>
                </a:lnTo>
                <a:lnTo>
                  <a:pt x="4151591" y="974369"/>
                </a:lnTo>
                <a:lnTo>
                  <a:pt x="4171880" y="958427"/>
                </a:lnTo>
                <a:lnTo>
                  <a:pt x="4179107" y="955190"/>
                </a:lnTo>
                <a:close/>
              </a:path>
              <a:path w="4244975" h="1162685">
                <a:moveTo>
                  <a:pt x="4244873" y="790740"/>
                </a:moveTo>
                <a:lnTo>
                  <a:pt x="212928" y="790740"/>
                </a:lnTo>
                <a:lnTo>
                  <a:pt x="212928" y="933246"/>
                </a:lnTo>
                <a:lnTo>
                  <a:pt x="4244873" y="933246"/>
                </a:lnTo>
                <a:lnTo>
                  <a:pt x="4244873" y="790740"/>
                </a:lnTo>
                <a:close/>
              </a:path>
              <a:path w="4244975" h="1162685">
                <a:moveTo>
                  <a:pt x="4244873" y="502526"/>
                </a:moveTo>
                <a:lnTo>
                  <a:pt x="212928" y="502526"/>
                </a:lnTo>
                <a:lnTo>
                  <a:pt x="212928" y="645020"/>
                </a:lnTo>
                <a:lnTo>
                  <a:pt x="4244873" y="645020"/>
                </a:lnTo>
                <a:lnTo>
                  <a:pt x="4244873" y="502526"/>
                </a:lnTo>
                <a:close/>
              </a:path>
              <a:path w="4244975" h="1162685">
                <a:moveTo>
                  <a:pt x="4244873" y="214299"/>
                </a:moveTo>
                <a:lnTo>
                  <a:pt x="212928" y="214299"/>
                </a:lnTo>
                <a:lnTo>
                  <a:pt x="212928" y="356793"/>
                </a:lnTo>
                <a:lnTo>
                  <a:pt x="4244873" y="356793"/>
                </a:lnTo>
                <a:lnTo>
                  <a:pt x="4244873" y="214299"/>
                </a:lnTo>
                <a:close/>
              </a:path>
            </a:pathLst>
          </a:custGeom>
          <a:solidFill>
            <a:srgbClr val="37853F"/>
          </a:solidFill>
        </p:spPr>
        <p:txBody>
          <a:bodyPr wrap="square" lIns="0" tIns="0" rIns="0" bIns="0" rtlCol="0"/>
          <a:lstStyle/>
          <a:p>
            <a:endParaRPr/>
          </a:p>
        </p:txBody>
      </p:sp>
      <p:sp>
        <p:nvSpPr>
          <p:cNvPr id="4" name="object 4">
            <a:extLst>
              <a:ext uri="{FF2B5EF4-FFF2-40B4-BE49-F238E27FC236}">
                <a16:creationId xmlns:a16="http://schemas.microsoft.com/office/drawing/2014/main" id="{8B9C7754-38DE-9F95-A40E-7A1F28FC91CF}"/>
              </a:ext>
            </a:extLst>
          </p:cNvPr>
          <p:cNvSpPr/>
          <p:nvPr/>
        </p:nvSpPr>
        <p:spPr>
          <a:xfrm>
            <a:off x="712486" y="5260237"/>
            <a:ext cx="5640375" cy="1872478"/>
          </a:xfrm>
          <a:custGeom>
            <a:avLst/>
            <a:gdLst/>
            <a:ahLst/>
            <a:cxnLst/>
            <a:rect l="l" t="t" r="r" b="b"/>
            <a:pathLst>
              <a:path w="3902709" h="1252220">
                <a:moveTo>
                  <a:pt x="3902506" y="0"/>
                </a:moveTo>
                <a:lnTo>
                  <a:pt x="0" y="3086"/>
                </a:lnTo>
                <a:lnTo>
                  <a:pt x="0" y="1033449"/>
                </a:lnTo>
                <a:lnTo>
                  <a:pt x="47874" y="1035716"/>
                </a:lnTo>
                <a:lnTo>
                  <a:pt x="95595" y="1041734"/>
                </a:lnTo>
                <a:lnTo>
                  <a:pt x="143178" y="1050334"/>
                </a:lnTo>
                <a:lnTo>
                  <a:pt x="238351" y="1070663"/>
                </a:lnTo>
                <a:lnTo>
                  <a:pt x="285241" y="1079906"/>
                </a:lnTo>
                <a:lnTo>
                  <a:pt x="623608" y="1142047"/>
                </a:lnTo>
                <a:lnTo>
                  <a:pt x="677105" y="1154852"/>
                </a:lnTo>
                <a:lnTo>
                  <a:pt x="725754" y="1178648"/>
                </a:lnTo>
                <a:lnTo>
                  <a:pt x="751851" y="1201556"/>
                </a:lnTo>
                <a:lnTo>
                  <a:pt x="764828" y="1213035"/>
                </a:lnTo>
                <a:lnTo>
                  <a:pt x="800931" y="1232996"/>
                </a:lnTo>
                <a:lnTo>
                  <a:pt x="874708" y="1248326"/>
                </a:lnTo>
                <a:lnTo>
                  <a:pt x="925685" y="1251899"/>
                </a:lnTo>
                <a:lnTo>
                  <a:pt x="976760" y="1250190"/>
                </a:lnTo>
                <a:lnTo>
                  <a:pt x="1027379" y="1243190"/>
                </a:lnTo>
                <a:lnTo>
                  <a:pt x="1060424" y="1235896"/>
                </a:lnTo>
                <a:lnTo>
                  <a:pt x="1093292" y="1227724"/>
                </a:lnTo>
                <a:lnTo>
                  <a:pt x="1126245" y="1220090"/>
                </a:lnTo>
                <a:lnTo>
                  <a:pt x="1159548" y="1214412"/>
                </a:lnTo>
                <a:lnTo>
                  <a:pt x="1209631" y="1211479"/>
                </a:lnTo>
                <a:lnTo>
                  <a:pt x="1510248" y="1211479"/>
                </a:lnTo>
                <a:lnTo>
                  <a:pt x="1551307" y="1199078"/>
                </a:lnTo>
                <a:lnTo>
                  <a:pt x="1595380" y="1182998"/>
                </a:lnTo>
                <a:lnTo>
                  <a:pt x="1639339" y="1166254"/>
                </a:lnTo>
                <a:lnTo>
                  <a:pt x="1683664" y="1150769"/>
                </a:lnTo>
                <a:lnTo>
                  <a:pt x="1728838" y="1138466"/>
                </a:lnTo>
                <a:lnTo>
                  <a:pt x="1774714" y="1130824"/>
                </a:lnTo>
                <a:lnTo>
                  <a:pt x="1821114" y="1127064"/>
                </a:lnTo>
                <a:lnTo>
                  <a:pt x="1867789" y="1125900"/>
                </a:lnTo>
                <a:lnTo>
                  <a:pt x="2627392" y="1125900"/>
                </a:lnTo>
                <a:lnTo>
                  <a:pt x="2646781" y="1119974"/>
                </a:lnTo>
                <a:lnTo>
                  <a:pt x="2668332" y="1108987"/>
                </a:lnTo>
                <a:lnTo>
                  <a:pt x="2688894" y="1095956"/>
                </a:lnTo>
                <a:lnTo>
                  <a:pt x="2709628" y="1083406"/>
                </a:lnTo>
                <a:lnTo>
                  <a:pt x="2731693" y="1073861"/>
                </a:lnTo>
                <a:lnTo>
                  <a:pt x="2756287" y="1070663"/>
                </a:lnTo>
                <a:lnTo>
                  <a:pt x="2796159" y="1069355"/>
                </a:lnTo>
                <a:lnTo>
                  <a:pt x="3605063" y="1069355"/>
                </a:lnTo>
                <a:lnTo>
                  <a:pt x="3625821" y="1063608"/>
                </a:lnTo>
                <a:lnTo>
                  <a:pt x="3670212" y="1045754"/>
                </a:lnTo>
                <a:lnTo>
                  <a:pt x="3712273" y="1022946"/>
                </a:lnTo>
                <a:lnTo>
                  <a:pt x="3737559" y="1010544"/>
                </a:lnTo>
                <a:lnTo>
                  <a:pt x="3764827" y="1003765"/>
                </a:lnTo>
                <a:lnTo>
                  <a:pt x="3831018" y="1003765"/>
                </a:lnTo>
                <a:lnTo>
                  <a:pt x="3847876" y="996465"/>
                </a:lnTo>
                <a:lnTo>
                  <a:pt x="3874537" y="989363"/>
                </a:lnTo>
                <a:lnTo>
                  <a:pt x="3902506" y="983373"/>
                </a:lnTo>
                <a:lnTo>
                  <a:pt x="3902506" y="980706"/>
                </a:lnTo>
                <a:lnTo>
                  <a:pt x="81660" y="980706"/>
                </a:lnTo>
                <a:lnTo>
                  <a:pt x="81660" y="830961"/>
                </a:lnTo>
                <a:lnTo>
                  <a:pt x="3902506" y="830961"/>
                </a:lnTo>
                <a:lnTo>
                  <a:pt x="3902506" y="677811"/>
                </a:lnTo>
                <a:lnTo>
                  <a:pt x="81660" y="677811"/>
                </a:lnTo>
                <a:lnTo>
                  <a:pt x="81660" y="528078"/>
                </a:lnTo>
                <a:lnTo>
                  <a:pt x="3902506" y="528078"/>
                </a:lnTo>
                <a:lnTo>
                  <a:pt x="3902506" y="374929"/>
                </a:lnTo>
                <a:lnTo>
                  <a:pt x="81660" y="374929"/>
                </a:lnTo>
                <a:lnTo>
                  <a:pt x="81660" y="225183"/>
                </a:lnTo>
                <a:lnTo>
                  <a:pt x="3902506" y="225183"/>
                </a:lnTo>
                <a:lnTo>
                  <a:pt x="3902506" y="0"/>
                </a:lnTo>
                <a:close/>
              </a:path>
              <a:path w="3902709" h="1252220">
                <a:moveTo>
                  <a:pt x="1510248" y="1211479"/>
                </a:moveTo>
                <a:lnTo>
                  <a:pt x="1209631" y="1211479"/>
                </a:lnTo>
                <a:lnTo>
                  <a:pt x="1259896" y="1213575"/>
                </a:lnTo>
                <a:lnTo>
                  <a:pt x="1360595" y="1222716"/>
                </a:lnTo>
                <a:lnTo>
                  <a:pt x="1410841" y="1224688"/>
                </a:lnTo>
                <a:lnTo>
                  <a:pt x="1460893" y="1221549"/>
                </a:lnTo>
                <a:lnTo>
                  <a:pt x="1506638" y="1212569"/>
                </a:lnTo>
                <a:lnTo>
                  <a:pt x="1510248" y="1211479"/>
                </a:lnTo>
                <a:close/>
              </a:path>
              <a:path w="3902709" h="1252220">
                <a:moveTo>
                  <a:pt x="3605063" y="1069355"/>
                </a:moveTo>
                <a:lnTo>
                  <a:pt x="2856839" y="1069355"/>
                </a:lnTo>
                <a:lnTo>
                  <a:pt x="2921969" y="1070799"/>
                </a:lnTo>
                <a:lnTo>
                  <a:pt x="2989782" y="1073347"/>
                </a:lnTo>
                <a:lnTo>
                  <a:pt x="3054866" y="1076775"/>
                </a:lnTo>
                <a:lnTo>
                  <a:pt x="3111806" y="1080861"/>
                </a:lnTo>
                <a:lnTo>
                  <a:pt x="3155187" y="1085382"/>
                </a:lnTo>
                <a:lnTo>
                  <a:pt x="3295916" y="1132344"/>
                </a:lnTo>
                <a:lnTo>
                  <a:pt x="3317903" y="1139992"/>
                </a:lnTo>
                <a:lnTo>
                  <a:pt x="3340346" y="1146143"/>
                </a:lnTo>
                <a:lnTo>
                  <a:pt x="3363034" y="1149236"/>
                </a:lnTo>
                <a:lnTo>
                  <a:pt x="3385756" y="1147711"/>
                </a:lnTo>
                <a:lnTo>
                  <a:pt x="3425331" y="1124348"/>
                </a:lnTo>
                <a:lnTo>
                  <a:pt x="3436800" y="1086142"/>
                </a:lnTo>
                <a:lnTo>
                  <a:pt x="3436912" y="1082878"/>
                </a:lnTo>
                <a:lnTo>
                  <a:pt x="3539034" y="1082878"/>
                </a:lnTo>
                <a:lnTo>
                  <a:pt x="3579698" y="1076377"/>
                </a:lnTo>
                <a:lnTo>
                  <a:pt x="3605063" y="1069355"/>
                </a:lnTo>
                <a:close/>
              </a:path>
              <a:path w="3902709" h="1252220">
                <a:moveTo>
                  <a:pt x="2627392" y="1125900"/>
                </a:moveTo>
                <a:lnTo>
                  <a:pt x="1867789" y="1125900"/>
                </a:lnTo>
                <a:lnTo>
                  <a:pt x="2556535" y="1131163"/>
                </a:lnTo>
                <a:lnTo>
                  <a:pt x="2579118" y="1131163"/>
                </a:lnTo>
                <a:lnTo>
                  <a:pt x="2602501" y="1129984"/>
                </a:lnTo>
                <a:lnTo>
                  <a:pt x="2625042" y="1126618"/>
                </a:lnTo>
                <a:lnTo>
                  <a:pt x="2627392" y="1125900"/>
                </a:lnTo>
                <a:close/>
              </a:path>
              <a:path w="3902709" h="1252220">
                <a:moveTo>
                  <a:pt x="3539034" y="1082878"/>
                </a:moveTo>
                <a:lnTo>
                  <a:pt x="3436912" y="1082878"/>
                </a:lnTo>
                <a:lnTo>
                  <a:pt x="3484645" y="1086142"/>
                </a:lnTo>
                <a:lnTo>
                  <a:pt x="3532440" y="1083932"/>
                </a:lnTo>
                <a:lnTo>
                  <a:pt x="3539034" y="1082878"/>
                </a:lnTo>
                <a:close/>
              </a:path>
              <a:path w="3902709" h="1252220">
                <a:moveTo>
                  <a:pt x="3831018" y="1003765"/>
                </a:moveTo>
                <a:lnTo>
                  <a:pt x="3764827" y="1003765"/>
                </a:lnTo>
                <a:lnTo>
                  <a:pt x="3788031" y="1006818"/>
                </a:lnTo>
                <a:lnTo>
                  <a:pt x="3801122" y="1023912"/>
                </a:lnTo>
                <a:lnTo>
                  <a:pt x="3823184" y="1007157"/>
                </a:lnTo>
                <a:lnTo>
                  <a:pt x="3831018" y="1003765"/>
                </a:lnTo>
                <a:close/>
              </a:path>
              <a:path w="3902709" h="1252220">
                <a:moveTo>
                  <a:pt x="3902506" y="830961"/>
                </a:moveTo>
                <a:lnTo>
                  <a:pt x="231406" y="830961"/>
                </a:lnTo>
                <a:lnTo>
                  <a:pt x="231406" y="980706"/>
                </a:lnTo>
                <a:lnTo>
                  <a:pt x="3902506" y="980706"/>
                </a:lnTo>
                <a:lnTo>
                  <a:pt x="3902506" y="830961"/>
                </a:lnTo>
                <a:close/>
              </a:path>
              <a:path w="3902709" h="1252220">
                <a:moveTo>
                  <a:pt x="3902506" y="528078"/>
                </a:moveTo>
                <a:lnTo>
                  <a:pt x="231406" y="528078"/>
                </a:lnTo>
                <a:lnTo>
                  <a:pt x="231406" y="677811"/>
                </a:lnTo>
                <a:lnTo>
                  <a:pt x="3902506" y="677811"/>
                </a:lnTo>
                <a:lnTo>
                  <a:pt x="3902506" y="528078"/>
                </a:lnTo>
                <a:close/>
              </a:path>
              <a:path w="3902709" h="1252220">
                <a:moveTo>
                  <a:pt x="3902506" y="225183"/>
                </a:moveTo>
                <a:lnTo>
                  <a:pt x="231406" y="225183"/>
                </a:lnTo>
                <a:lnTo>
                  <a:pt x="231406" y="374929"/>
                </a:lnTo>
                <a:lnTo>
                  <a:pt x="3902506" y="374929"/>
                </a:lnTo>
                <a:lnTo>
                  <a:pt x="3902506" y="225183"/>
                </a:lnTo>
                <a:close/>
              </a:path>
            </a:pathLst>
          </a:custGeom>
          <a:solidFill>
            <a:srgbClr val="78C143"/>
          </a:solidFill>
        </p:spPr>
        <p:txBody>
          <a:bodyPr wrap="square" lIns="0" tIns="0" rIns="0" bIns="0" rtlCol="0"/>
          <a:lstStyle/>
          <a:p>
            <a:endParaRPr/>
          </a:p>
        </p:txBody>
      </p:sp>
      <p:grpSp>
        <p:nvGrpSpPr>
          <p:cNvPr id="5" name="object 5">
            <a:extLst>
              <a:ext uri="{FF2B5EF4-FFF2-40B4-BE49-F238E27FC236}">
                <a16:creationId xmlns:a16="http://schemas.microsoft.com/office/drawing/2014/main" id="{A885D2F2-4D89-52BC-2F62-ACC489DA26FE}"/>
              </a:ext>
            </a:extLst>
          </p:cNvPr>
          <p:cNvGrpSpPr/>
          <p:nvPr/>
        </p:nvGrpSpPr>
        <p:grpSpPr>
          <a:xfrm>
            <a:off x="6693496" y="4159821"/>
            <a:ext cx="3592195" cy="2067560"/>
            <a:chOff x="6693496" y="4159821"/>
            <a:chExt cx="3592195" cy="2067560"/>
          </a:xfrm>
        </p:grpSpPr>
        <p:sp>
          <p:nvSpPr>
            <p:cNvPr id="6" name="object 6">
              <a:extLst>
                <a:ext uri="{FF2B5EF4-FFF2-40B4-BE49-F238E27FC236}">
                  <a16:creationId xmlns:a16="http://schemas.microsoft.com/office/drawing/2014/main" id="{7260A960-4462-7FE9-3F27-7776A6EEB126}"/>
                </a:ext>
              </a:extLst>
            </p:cNvPr>
            <p:cNvSpPr/>
            <p:nvPr/>
          </p:nvSpPr>
          <p:spPr>
            <a:xfrm>
              <a:off x="6729196" y="4195521"/>
              <a:ext cx="3556635" cy="2031364"/>
            </a:xfrm>
            <a:custGeom>
              <a:avLst/>
              <a:gdLst/>
              <a:ahLst/>
              <a:cxnLst/>
              <a:rect l="l" t="t" r="r" b="b"/>
              <a:pathLst>
                <a:path w="3556634" h="2031364">
                  <a:moveTo>
                    <a:pt x="3556177" y="0"/>
                  </a:moveTo>
                  <a:lnTo>
                    <a:pt x="0" y="0"/>
                  </a:lnTo>
                  <a:lnTo>
                    <a:pt x="0" y="2031276"/>
                  </a:lnTo>
                  <a:lnTo>
                    <a:pt x="3556177" y="2031276"/>
                  </a:lnTo>
                  <a:lnTo>
                    <a:pt x="3556177" y="0"/>
                  </a:lnTo>
                  <a:close/>
                </a:path>
              </a:pathLst>
            </a:custGeom>
            <a:solidFill>
              <a:srgbClr val="5691A4"/>
            </a:solidFill>
          </p:spPr>
          <p:txBody>
            <a:bodyPr wrap="square" lIns="0" tIns="0" rIns="0" bIns="0" rtlCol="0"/>
            <a:lstStyle/>
            <a:p>
              <a:endParaRPr/>
            </a:p>
          </p:txBody>
        </p:sp>
        <p:sp>
          <p:nvSpPr>
            <p:cNvPr id="7" name="object 7">
              <a:extLst>
                <a:ext uri="{FF2B5EF4-FFF2-40B4-BE49-F238E27FC236}">
                  <a16:creationId xmlns:a16="http://schemas.microsoft.com/office/drawing/2014/main" id="{F1F2EEA1-EE35-9B80-A7F3-A52B947AE585}"/>
                </a:ext>
              </a:extLst>
            </p:cNvPr>
            <p:cNvSpPr/>
            <p:nvPr/>
          </p:nvSpPr>
          <p:spPr>
            <a:xfrm>
              <a:off x="6693496" y="4159821"/>
              <a:ext cx="3557270" cy="2031364"/>
            </a:xfrm>
            <a:custGeom>
              <a:avLst/>
              <a:gdLst/>
              <a:ahLst/>
              <a:cxnLst/>
              <a:rect l="l" t="t" r="r" b="b"/>
              <a:pathLst>
                <a:path w="3557270" h="2031364">
                  <a:moveTo>
                    <a:pt x="3556927" y="0"/>
                  </a:moveTo>
                  <a:lnTo>
                    <a:pt x="0" y="0"/>
                  </a:lnTo>
                  <a:lnTo>
                    <a:pt x="0" y="2031263"/>
                  </a:lnTo>
                  <a:lnTo>
                    <a:pt x="3556927" y="2031263"/>
                  </a:lnTo>
                  <a:lnTo>
                    <a:pt x="3556927" y="0"/>
                  </a:lnTo>
                  <a:close/>
                </a:path>
              </a:pathLst>
            </a:custGeom>
            <a:solidFill>
              <a:srgbClr val="FFFFFF"/>
            </a:solidFill>
          </p:spPr>
          <p:txBody>
            <a:bodyPr wrap="square" lIns="0" tIns="0" rIns="0" bIns="0" rtlCol="0"/>
            <a:lstStyle/>
            <a:p>
              <a:endParaRPr/>
            </a:p>
          </p:txBody>
        </p:sp>
        <p:pic>
          <p:nvPicPr>
            <p:cNvPr id="8" name="object 8">
              <a:extLst>
                <a:ext uri="{FF2B5EF4-FFF2-40B4-BE49-F238E27FC236}">
                  <a16:creationId xmlns:a16="http://schemas.microsoft.com/office/drawing/2014/main" id="{B8C6436B-0D05-227D-D71A-431386A45157}"/>
                </a:ext>
              </a:extLst>
            </p:cNvPr>
            <p:cNvPicPr/>
            <p:nvPr/>
          </p:nvPicPr>
          <p:blipFill>
            <a:blip r:embed="rId2" cstate="print"/>
            <a:stretch>
              <a:fillRect/>
            </a:stretch>
          </p:blipFill>
          <p:spPr>
            <a:xfrm>
              <a:off x="6794004" y="4266298"/>
              <a:ext cx="3347834" cy="1823288"/>
            </a:xfrm>
            <a:prstGeom prst="rect">
              <a:avLst/>
            </a:prstGeom>
          </p:spPr>
        </p:pic>
      </p:grpSp>
      <p:grpSp>
        <p:nvGrpSpPr>
          <p:cNvPr id="9" name="object 9">
            <a:extLst>
              <a:ext uri="{FF2B5EF4-FFF2-40B4-BE49-F238E27FC236}">
                <a16:creationId xmlns:a16="http://schemas.microsoft.com/office/drawing/2014/main" id="{CFC2E895-6CF6-05FC-48F3-960215078928}"/>
              </a:ext>
            </a:extLst>
          </p:cNvPr>
          <p:cNvGrpSpPr/>
          <p:nvPr/>
        </p:nvGrpSpPr>
        <p:grpSpPr>
          <a:xfrm>
            <a:off x="7222286" y="258242"/>
            <a:ext cx="3376291" cy="3487420"/>
            <a:chOff x="7250303" y="386397"/>
            <a:chExt cx="2987675" cy="3487420"/>
          </a:xfrm>
        </p:grpSpPr>
        <p:sp>
          <p:nvSpPr>
            <p:cNvPr id="10" name="object 10">
              <a:extLst>
                <a:ext uri="{FF2B5EF4-FFF2-40B4-BE49-F238E27FC236}">
                  <a16:creationId xmlns:a16="http://schemas.microsoft.com/office/drawing/2014/main" id="{1D49C801-1637-0882-803F-AB45D8EC55A0}"/>
                </a:ext>
              </a:extLst>
            </p:cNvPr>
            <p:cNvSpPr/>
            <p:nvPr/>
          </p:nvSpPr>
          <p:spPr>
            <a:xfrm>
              <a:off x="7300620" y="446620"/>
              <a:ext cx="2937510" cy="3427095"/>
            </a:xfrm>
            <a:custGeom>
              <a:avLst/>
              <a:gdLst/>
              <a:ahLst/>
              <a:cxnLst/>
              <a:rect l="l" t="t" r="r" b="b"/>
              <a:pathLst>
                <a:path w="2937509" h="3427095">
                  <a:moveTo>
                    <a:pt x="2937103" y="0"/>
                  </a:moveTo>
                  <a:lnTo>
                    <a:pt x="0" y="0"/>
                  </a:lnTo>
                  <a:lnTo>
                    <a:pt x="0" y="3426967"/>
                  </a:lnTo>
                  <a:lnTo>
                    <a:pt x="2937103" y="3426967"/>
                  </a:lnTo>
                  <a:lnTo>
                    <a:pt x="2937103" y="0"/>
                  </a:lnTo>
                  <a:close/>
                </a:path>
              </a:pathLst>
            </a:custGeom>
            <a:solidFill>
              <a:srgbClr val="5691A4"/>
            </a:solidFill>
          </p:spPr>
          <p:txBody>
            <a:bodyPr wrap="square" lIns="0" tIns="0" rIns="0" bIns="0" rtlCol="0"/>
            <a:lstStyle/>
            <a:p>
              <a:endParaRPr/>
            </a:p>
          </p:txBody>
        </p:sp>
        <p:sp>
          <p:nvSpPr>
            <p:cNvPr id="11" name="object 11">
              <a:extLst>
                <a:ext uri="{FF2B5EF4-FFF2-40B4-BE49-F238E27FC236}">
                  <a16:creationId xmlns:a16="http://schemas.microsoft.com/office/drawing/2014/main" id="{572E4E68-98B7-0A2E-C194-4E4C6F6B9C10}"/>
                </a:ext>
              </a:extLst>
            </p:cNvPr>
            <p:cNvSpPr/>
            <p:nvPr/>
          </p:nvSpPr>
          <p:spPr>
            <a:xfrm>
              <a:off x="7250303" y="386397"/>
              <a:ext cx="2936240" cy="3427095"/>
            </a:xfrm>
            <a:custGeom>
              <a:avLst/>
              <a:gdLst/>
              <a:ahLst/>
              <a:cxnLst/>
              <a:rect l="l" t="t" r="r" b="b"/>
              <a:pathLst>
                <a:path w="2936240" h="3427095">
                  <a:moveTo>
                    <a:pt x="2936036" y="0"/>
                  </a:moveTo>
                  <a:lnTo>
                    <a:pt x="0" y="0"/>
                  </a:lnTo>
                  <a:lnTo>
                    <a:pt x="0" y="3426967"/>
                  </a:lnTo>
                  <a:lnTo>
                    <a:pt x="2936036" y="3426967"/>
                  </a:lnTo>
                  <a:lnTo>
                    <a:pt x="2936036" y="0"/>
                  </a:lnTo>
                  <a:close/>
                </a:path>
              </a:pathLst>
            </a:custGeom>
            <a:solidFill>
              <a:srgbClr val="FFFFFF"/>
            </a:solidFill>
          </p:spPr>
          <p:txBody>
            <a:bodyPr wrap="square" lIns="0" tIns="0" rIns="0" bIns="0" rtlCol="0"/>
            <a:lstStyle/>
            <a:p>
              <a:endParaRPr/>
            </a:p>
          </p:txBody>
        </p:sp>
        <p:pic>
          <p:nvPicPr>
            <p:cNvPr id="12" name="object 12">
              <a:extLst>
                <a:ext uri="{FF2B5EF4-FFF2-40B4-BE49-F238E27FC236}">
                  <a16:creationId xmlns:a16="http://schemas.microsoft.com/office/drawing/2014/main" id="{E8DABD47-55AF-D63B-819C-0C99915DAED9}"/>
                </a:ext>
              </a:extLst>
            </p:cNvPr>
            <p:cNvPicPr/>
            <p:nvPr/>
          </p:nvPicPr>
          <p:blipFill>
            <a:blip r:embed="rId3" cstate="print"/>
            <a:stretch>
              <a:fillRect/>
            </a:stretch>
          </p:blipFill>
          <p:spPr>
            <a:xfrm>
              <a:off x="7374255" y="508254"/>
              <a:ext cx="2692031" cy="3212591"/>
            </a:xfrm>
            <a:prstGeom prst="rect">
              <a:avLst/>
            </a:prstGeom>
          </p:spPr>
        </p:pic>
      </p:grpSp>
      <p:grpSp>
        <p:nvGrpSpPr>
          <p:cNvPr id="13" name="object 13">
            <a:extLst>
              <a:ext uri="{FF2B5EF4-FFF2-40B4-BE49-F238E27FC236}">
                <a16:creationId xmlns:a16="http://schemas.microsoft.com/office/drawing/2014/main" id="{5B8E0F63-E435-93B1-7888-CCA5000C9625}"/>
              </a:ext>
            </a:extLst>
          </p:cNvPr>
          <p:cNvGrpSpPr/>
          <p:nvPr/>
        </p:nvGrpSpPr>
        <p:grpSpPr>
          <a:xfrm>
            <a:off x="3984730" y="3647797"/>
            <a:ext cx="2074764" cy="1531098"/>
            <a:chOff x="4105732" y="3713454"/>
            <a:chExt cx="2456180" cy="2007870"/>
          </a:xfrm>
        </p:grpSpPr>
        <p:sp>
          <p:nvSpPr>
            <p:cNvPr id="14" name="object 14">
              <a:extLst>
                <a:ext uri="{FF2B5EF4-FFF2-40B4-BE49-F238E27FC236}">
                  <a16:creationId xmlns:a16="http://schemas.microsoft.com/office/drawing/2014/main" id="{A1C497B3-3C41-4B96-EFB4-3D4791486C55}"/>
                </a:ext>
              </a:extLst>
            </p:cNvPr>
            <p:cNvSpPr/>
            <p:nvPr/>
          </p:nvSpPr>
          <p:spPr>
            <a:xfrm>
              <a:off x="4148925" y="3768585"/>
              <a:ext cx="2413000" cy="1952625"/>
            </a:xfrm>
            <a:custGeom>
              <a:avLst/>
              <a:gdLst/>
              <a:ahLst/>
              <a:cxnLst/>
              <a:rect l="l" t="t" r="r" b="b"/>
              <a:pathLst>
                <a:path w="2413000" h="1952625">
                  <a:moveTo>
                    <a:pt x="2412987" y="0"/>
                  </a:moveTo>
                  <a:lnTo>
                    <a:pt x="0" y="0"/>
                  </a:lnTo>
                  <a:lnTo>
                    <a:pt x="0" y="1952231"/>
                  </a:lnTo>
                  <a:lnTo>
                    <a:pt x="2412987" y="1952231"/>
                  </a:lnTo>
                  <a:lnTo>
                    <a:pt x="2412987" y="0"/>
                  </a:lnTo>
                  <a:close/>
                </a:path>
              </a:pathLst>
            </a:custGeom>
            <a:solidFill>
              <a:srgbClr val="5691A4"/>
            </a:solidFill>
          </p:spPr>
          <p:txBody>
            <a:bodyPr wrap="square" lIns="0" tIns="0" rIns="0" bIns="0" rtlCol="0"/>
            <a:lstStyle/>
            <a:p>
              <a:endParaRPr/>
            </a:p>
          </p:txBody>
        </p:sp>
        <p:sp>
          <p:nvSpPr>
            <p:cNvPr id="15" name="object 15">
              <a:extLst>
                <a:ext uri="{FF2B5EF4-FFF2-40B4-BE49-F238E27FC236}">
                  <a16:creationId xmlns:a16="http://schemas.microsoft.com/office/drawing/2014/main" id="{0AF4EC78-DEA6-E2A6-0262-921283729CE6}"/>
                </a:ext>
              </a:extLst>
            </p:cNvPr>
            <p:cNvSpPr/>
            <p:nvPr/>
          </p:nvSpPr>
          <p:spPr>
            <a:xfrm>
              <a:off x="4105732" y="3713454"/>
              <a:ext cx="2412365" cy="1964689"/>
            </a:xfrm>
            <a:custGeom>
              <a:avLst/>
              <a:gdLst/>
              <a:ahLst/>
              <a:cxnLst/>
              <a:rect l="l" t="t" r="r" b="b"/>
              <a:pathLst>
                <a:path w="2412365" h="1964689">
                  <a:moveTo>
                    <a:pt x="2412060" y="0"/>
                  </a:moveTo>
                  <a:lnTo>
                    <a:pt x="0" y="0"/>
                  </a:lnTo>
                  <a:lnTo>
                    <a:pt x="0" y="1964169"/>
                  </a:lnTo>
                  <a:lnTo>
                    <a:pt x="2412060" y="1964169"/>
                  </a:lnTo>
                  <a:lnTo>
                    <a:pt x="2412060" y="0"/>
                  </a:lnTo>
                  <a:close/>
                </a:path>
              </a:pathLst>
            </a:custGeom>
            <a:solidFill>
              <a:srgbClr val="FFFFFF"/>
            </a:solidFill>
          </p:spPr>
          <p:txBody>
            <a:bodyPr wrap="square" lIns="0" tIns="0" rIns="0" bIns="0" rtlCol="0"/>
            <a:lstStyle/>
            <a:p>
              <a:endParaRPr/>
            </a:p>
          </p:txBody>
        </p:sp>
        <p:pic>
          <p:nvPicPr>
            <p:cNvPr id="16" name="object 16">
              <a:extLst>
                <a:ext uri="{FF2B5EF4-FFF2-40B4-BE49-F238E27FC236}">
                  <a16:creationId xmlns:a16="http://schemas.microsoft.com/office/drawing/2014/main" id="{F6023626-B0F3-F852-0B6B-8DC48082CC23}"/>
                </a:ext>
              </a:extLst>
            </p:cNvPr>
            <p:cNvPicPr/>
            <p:nvPr/>
          </p:nvPicPr>
          <p:blipFill>
            <a:blip r:embed="rId4" cstate="print"/>
            <a:stretch>
              <a:fillRect/>
            </a:stretch>
          </p:blipFill>
          <p:spPr>
            <a:xfrm>
              <a:off x="4199623" y="3880662"/>
              <a:ext cx="2224290" cy="1711121"/>
            </a:xfrm>
            <a:prstGeom prst="rect">
              <a:avLst/>
            </a:prstGeom>
          </p:spPr>
        </p:pic>
      </p:grpSp>
      <p:grpSp>
        <p:nvGrpSpPr>
          <p:cNvPr id="17" name="object 17">
            <a:extLst>
              <a:ext uri="{FF2B5EF4-FFF2-40B4-BE49-F238E27FC236}">
                <a16:creationId xmlns:a16="http://schemas.microsoft.com/office/drawing/2014/main" id="{75A5194A-3350-975A-C81E-AB89A45E4FAE}"/>
              </a:ext>
            </a:extLst>
          </p:cNvPr>
          <p:cNvGrpSpPr/>
          <p:nvPr/>
        </p:nvGrpSpPr>
        <p:grpSpPr>
          <a:xfrm>
            <a:off x="819569" y="3244166"/>
            <a:ext cx="2791371" cy="1830339"/>
            <a:chOff x="819569" y="3244166"/>
            <a:chExt cx="3075940" cy="2229485"/>
          </a:xfrm>
        </p:grpSpPr>
        <p:sp>
          <p:nvSpPr>
            <p:cNvPr id="18" name="object 18">
              <a:extLst>
                <a:ext uri="{FF2B5EF4-FFF2-40B4-BE49-F238E27FC236}">
                  <a16:creationId xmlns:a16="http://schemas.microsoft.com/office/drawing/2014/main" id="{8B7A6996-581E-5125-2A12-2795062E885D}"/>
                </a:ext>
              </a:extLst>
            </p:cNvPr>
            <p:cNvSpPr/>
            <p:nvPr/>
          </p:nvSpPr>
          <p:spPr>
            <a:xfrm>
              <a:off x="855268" y="3441826"/>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5691A4"/>
            </a:solidFill>
          </p:spPr>
          <p:txBody>
            <a:bodyPr wrap="square" lIns="0" tIns="0" rIns="0" bIns="0" rtlCol="0"/>
            <a:lstStyle/>
            <a:p>
              <a:endParaRPr/>
            </a:p>
          </p:txBody>
        </p:sp>
        <p:sp>
          <p:nvSpPr>
            <p:cNvPr id="19" name="object 19">
              <a:extLst>
                <a:ext uri="{FF2B5EF4-FFF2-40B4-BE49-F238E27FC236}">
                  <a16:creationId xmlns:a16="http://schemas.microsoft.com/office/drawing/2014/main" id="{A5B9E603-3C98-4368-1281-228ECAD86385}"/>
                </a:ext>
              </a:extLst>
            </p:cNvPr>
            <p:cNvSpPr/>
            <p:nvPr/>
          </p:nvSpPr>
          <p:spPr>
            <a:xfrm>
              <a:off x="819569" y="3406127"/>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FFFFFF"/>
            </a:solidFill>
          </p:spPr>
          <p:txBody>
            <a:bodyPr wrap="square" lIns="0" tIns="0" rIns="0" bIns="0" rtlCol="0"/>
            <a:lstStyle/>
            <a:p>
              <a:endParaRPr/>
            </a:p>
          </p:txBody>
        </p:sp>
        <p:pic>
          <p:nvPicPr>
            <p:cNvPr id="20" name="object 20">
              <a:extLst>
                <a:ext uri="{FF2B5EF4-FFF2-40B4-BE49-F238E27FC236}">
                  <a16:creationId xmlns:a16="http://schemas.microsoft.com/office/drawing/2014/main" id="{C69A6972-C400-CB69-B393-8E9B0E9CE8B3}"/>
                </a:ext>
              </a:extLst>
            </p:cNvPr>
            <p:cNvPicPr/>
            <p:nvPr/>
          </p:nvPicPr>
          <p:blipFill>
            <a:blip r:embed="rId5" cstate="print"/>
            <a:stretch>
              <a:fillRect/>
            </a:stretch>
          </p:blipFill>
          <p:spPr>
            <a:xfrm>
              <a:off x="933449" y="3502494"/>
              <a:ext cx="2812059" cy="1838540"/>
            </a:xfrm>
            <a:prstGeom prst="rect">
              <a:avLst/>
            </a:prstGeom>
          </p:spPr>
        </p:pic>
        <p:sp>
          <p:nvSpPr>
            <p:cNvPr id="21" name="object 21">
              <a:extLst>
                <a:ext uri="{FF2B5EF4-FFF2-40B4-BE49-F238E27FC236}">
                  <a16:creationId xmlns:a16="http://schemas.microsoft.com/office/drawing/2014/main" id="{D1F835BD-DE3B-DE33-E223-EAFDF78E450B}"/>
                </a:ext>
              </a:extLst>
            </p:cNvPr>
            <p:cNvSpPr/>
            <p:nvPr/>
          </p:nvSpPr>
          <p:spPr>
            <a:xfrm>
              <a:off x="1652803" y="3270496"/>
              <a:ext cx="377190" cy="377190"/>
            </a:xfrm>
            <a:custGeom>
              <a:avLst/>
              <a:gdLst/>
              <a:ahLst/>
              <a:cxnLst/>
              <a:rect l="l" t="t" r="r" b="b"/>
              <a:pathLst>
                <a:path w="377189" h="377189">
                  <a:moveTo>
                    <a:pt x="188366" y="0"/>
                  </a:moveTo>
                  <a:lnTo>
                    <a:pt x="138293" y="6729"/>
                  </a:lnTo>
                  <a:lnTo>
                    <a:pt x="93297" y="25718"/>
                  </a:lnTo>
                  <a:lnTo>
                    <a:pt x="55173" y="55173"/>
                  </a:lnTo>
                  <a:lnTo>
                    <a:pt x="25718" y="93297"/>
                  </a:lnTo>
                  <a:lnTo>
                    <a:pt x="6729" y="138293"/>
                  </a:lnTo>
                  <a:lnTo>
                    <a:pt x="0" y="188366"/>
                  </a:lnTo>
                  <a:lnTo>
                    <a:pt x="6729" y="238444"/>
                  </a:lnTo>
                  <a:lnTo>
                    <a:pt x="25718" y="283444"/>
                  </a:lnTo>
                  <a:lnTo>
                    <a:pt x="55173" y="321570"/>
                  </a:lnTo>
                  <a:lnTo>
                    <a:pt x="93297" y="351026"/>
                  </a:lnTo>
                  <a:lnTo>
                    <a:pt x="138293" y="370016"/>
                  </a:lnTo>
                  <a:lnTo>
                    <a:pt x="188366" y="376745"/>
                  </a:lnTo>
                  <a:lnTo>
                    <a:pt x="238444" y="370016"/>
                  </a:lnTo>
                  <a:lnTo>
                    <a:pt x="283444" y="351026"/>
                  </a:lnTo>
                  <a:lnTo>
                    <a:pt x="321570" y="321570"/>
                  </a:lnTo>
                  <a:lnTo>
                    <a:pt x="351026" y="283444"/>
                  </a:lnTo>
                  <a:lnTo>
                    <a:pt x="370016" y="238444"/>
                  </a:lnTo>
                  <a:lnTo>
                    <a:pt x="376745" y="188366"/>
                  </a:lnTo>
                  <a:lnTo>
                    <a:pt x="370016" y="138293"/>
                  </a:lnTo>
                  <a:lnTo>
                    <a:pt x="351026" y="93297"/>
                  </a:lnTo>
                  <a:lnTo>
                    <a:pt x="321570" y="55173"/>
                  </a:lnTo>
                  <a:lnTo>
                    <a:pt x="283444" y="25718"/>
                  </a:lnTo>
                  <a:lnTo>
                    <a:pt x="238444" y="6729"/>
                  </a:lnTo>
                  <a:lnTo>
                    <a:pt x="188366" y="0"/>
                  </a:lnTo>
                  <a:close/>
                </a:path>
              </a:pathLst>
            </a:custGeom>
            <a:solidFill>
              <a:srgbClr val="5691A4"/>
            </a:solidFill>
          </p:spPr>
          <p:txBody>
            <a:bodyPr wrap="square" lIns="0" tIns="0" rIns="0" bIns="0" rtlCol="0"/>
            <a:lstStyle/>
            <a:p>
              <a:endParaRPr/>
            </a:p>
          </p:txBody>
        </p:sp>
        <p:sp>
          <p:nvSpPr>
            <p:cNvPr id="22" name="object 22">
              <a:extLst>
                <a:ext uri="{FF2B5EF4-FFF2-40B4-BE49-F238E27FC236}">
                  <a16:creationId xmlns:a16="http://schemas.microsoft.com/office/drawing/2014/main" id="{E66DE1A4-4E34-E685-970D-4214A3C1D3B8}"/>
                </a:ext>
              </a:extLst>
            </p:cNvPr>
            <p:cNvSpPr/>
            <p:nvPr/>
          </p:nvSpPr>
          <p:spPr>
            <a:xfrm>
              <a:off x="1626473" y="3244166"/>
              <a:ext cx="377190" cy="377190"/>
            </a:xfrm>
            <a:custGeom>
              <a:avLst/>
              <a:gdLst/>
              <a:ahLst/>
              <a:cxnLst/>
              <a:rect l="l" t="t" r="r" b="b"/>
              <a:pathLst>
                <a:path w="377189" h="377189">
                  <a:moveTo>
                    <a:pt x="188366" y="0"/>
                  </a:moveTo>
                  <a:lnTo>
                    <a:pt x="138293" y="6729"/>
                  </a:lnTo>
                  <a:lnTo>
                    <a:pt x="93297" y="25718"/>
                  </a:lnTo>
                  <a:lnTo>
                    <a:pt x="55173" y="55173"/>
                  </a:lnTo>
                  <a:lnTo>
                    <a:pt x="25718" y="93297"/>
                  </a:lnTo>
                  <a:lnTo>
                    <a:pt x="6729" y="138293"/>
                  </a:lnTo>
                  <a:lnTo>
                    <a:pt x="0" y="188366"/>
                  </a:lnTo>
                  <a:lnTo>
                    <a:pt x="6729" y="238440"/>
                  </a:lnTo>
                  <a:lnTo>
                    <a:pt x="25718" y="283439"/>
                  </a:lnTo>
                  <a:lnTo>
                    <a:pt x="55173" y="321565"/>
                  </a:lnTo>
                  <a:lnTo>
                    <a:pt x="93297" y="351023"/>
                  </a:lnTo>
                  <a:lnTo>
                    <a:pt x="138293" y="370015"/>
                  </a:lnTo>
                  <a:lnTo>
                    <a:pt x="188366" y="376745"/>
                  </a:lnTo>
                  <a:lnTo>
                    <a:pt x="238440" y="370015"/>
                  </a:lnTo>
                  <a:lnTo>
                    <a:pt x="283439" y="351023"/>
                  </a:lnTo>
                  <a:lnTo>
                    <a:pt x="321565" y="321565"/>
                  </a:lnTo>
                  <a:lnTo>
                    <a:pt x="351023" y="283439"/>
                  </a:lnTo>
                  <a:lnTo>
                    <a:pt x="370015" y="238440"/>
                  </a:lnTo>
                  <a:lnTo>
                    <a:pt x="376745" y="188366"/>
                  </a:lnTo>
                  <a:lnTo>
                    <a:pt x="370015" y="138293"/>
                  </a:lnTo>
                  <a:lnTo>
                    <a:pt x="351023" y="93297"/>
                  </a:lnTo>
                  <a:lnTo>
                    <a:pt x="321565" y="55173"/>
                  </a:lnTo>
                  <a:lnTo>
                    <a:pt x="283439" y="25718"/>
                  </a:lnTo>
                  <a:lnTo>
                    <a:pt x="238440" y="6729"/>
                  </a:lnTo>
                  <a:lnTo>
                    <a:pt x="188366" y="0"/>
                  </a:lnTo>
                  <a:close/>
                </a:path>
              </a:pathLst>
            </a:custGeom>
            <a:solidFill>
              <a:srgbClr val="8DC5D2"/>
            </a:solidFill>
          </p:spPr>
          <p:txBody>
            <a:bodyPr wrap="square" lIns="0" tIns="0" rIns="0" bIns="0" rtlCol="0"/>
            <a:lstStyle/>
            <a:p>
              <a:endParaRPr/>
            </a:p>
          </p:txBody>
        </p:sp>
      </p:grpSp>
      <p:grpSp>
        <p:nvGrpSpPr>
          <p:cNvPr id="23" name="object 23">
            <a:extLst>
              <a:ext uri="{FF2B5EF4-FFF2-40B4-BE49-F238E27FC236}">
                <a16:creationId xmlns:a16="http://schemas.microsoft.com/office/drawing/2014/main" id="{095890AD-DB8C-4B53-D0A7-BD0FB40FB810}"/>
              </a:ext>
            </a:extLst>
          </p:cNvPr>
          <p:cNvGrpSpPr/>
          <p:nvPr/>
        </p:nvGrpSpPr>
        <p:grpSpPr>
          <a:xfrm>
            <a:off x="4751920" y="1858957"/>
            <a:ext cx="3075940" cy="2205990"/>
            <a:chOff x="4751920" y="1858957"/>
            <a:chExt cx="3075940" cy="2205990"/>
          </a:xfrm>
        </p:grpSpPr>
        <p:sp>
          <p:nvSpPr>
            <p:cNvPr id="24" name="object 24">
              <a:extLst>
                <a:ext uri="{FF2B5EF4-FFF2-40B4-BE49-F238E27FC236}">
                  <a16:creationId xmlns:a16="http://schemas.microsoft.com/office/drawing/2014/main" id="{C5D8AA47-A77D-C147-2D38-62697F830960}"/>
                </a:ext>
              </a:extLst>
            </p:cNvPr>
            <p:cNvSpPr/>
            <p:nvPr/>
          </p:nvSpPr>
          <p:spPr>
            <a:xfrm>
              <a:off x="4787620" y="2033308"/>
              <a:ext cx="3040380" cy="2031364"/>
            </a:xfrm>
            <a:custGeom>
              <a:avLst/>
              <a:gdLst/>
              <a:ahLst/>
              <a:cxnLst/>
              <a:rect l="l" t="t" r="r" b="b"/>
              <a:pathLst>
                <a:path w="3040379" h="2031364">
                  <a:moveTo>
                    <a:pt x="3039859" y="0"/>
                  </a:moveTo>
                  <a:lnTo>
                    <a:pt x="0" y="0"/>
                  </a:lnTo>
                  <a:lnTo>
                    <a:pt x="0" y="2031276"/>
                  </a:lnTo>
                  <a:lnTo>
                    <a:pt x="3039859" y="2031276"/>
                  </a:lnTo>
                  <a:lnTo>
                    <a:pt x="3039859" y="0"/>
                  </a:lnTo>
                  <a:close/>
                </a:path>
              </a:pathLst>
            </a:custGeom>
            <a:solidFill>
              <a:srgbClr val="5691A4"/>
            </a:solidFill>
          </p:spPr>
          <p:txBody>
            <a:bodyPr wrap="square" lIns="0" tIns="0" rIns="0" bIns="0" rtlCol="0"/>
            <a:lstStyle/>
            <a:p>
              <a:endParaRPr/>
            </a:p>
          </p:txBody>
        </p:sp>
        <p:sp>
          <p:nvSpPr>
            <p:cNvPr id="25" name="object 25">
              <a:extLst>
                <a:ext uri="{FF2B5EF4-FFF2-40B4-BE49-F238E27FC236}">
                  <a16:creationId xmlns:a16="http://schemas.microsoft.com/office/drawing/2014/main" id="{4BBE041E-5434-E0C9-BE95-3A2A6EA4A8D5}"/>
                </a:ext>
              </a:extLst>
            </p:cNvPr>
            <p:cNvSpPr/>
            <p:nvPr/>
          </p:nvSpPr>
          <p:spPr>
            <a:xfrm>
              <a:off x="4751920" y="1997608"/>
              <a:ext cx="3040380" cy="2031364"/>
            </a:xfrm>
            <a:custGeom>
              <a:avLst/>
              <a:gdLst/>
              <a:ahLst/>
              <a:cxnLst/>
              <a:rect l="l" t="t" r="r" b="b"/>
              <a:pathLst>
                <a:path w="3040379" h="2031364">
                  <a:moveTo>
                    <a:pt x="3039859" y="0"/>
                  </a:moveTo>
                  <a:lnTo>
                    <a:pt x="0" y="0"/>
                  </a:lnTo>
                  <a:lnTo>
                    <a:pt x="0" y="2031263"/>
                  </a:lnTo>
                  <a:lnTo>
                    <a:pt x="3039859" y="2031263"/>
                  </a:lnTo>
                  <a:lnTo>
                    <a:pt x="3039859" y="0"/>
                  </a:lnTo>
                  <a:close/>
                </a:path>
              </a:pathLst>
            </a:custGeom>
            <a:solidFill>
              <a:srgbClr val="FFFFFF"/>
            </a:solidFill>
          </p:spPr>
          <p:txBody>
            <a:bodyPr wrap="square" lIns="0" tIns="0" rIns="0" bIns="0" rtlCol="0"/>
            <a:lstStyle/>
            <a:p>
              <a:endParaRPr/>
            </a:p>
          </p:txBody>
        </p:sp>
        <p:pic>
          <p:nvPicPr>
            <p:cNvPr id="26" name="object 26">
              <a:extLst>
                <a:ext uri="{FF2B5EF4-FFF2-40B4-BE49-F238E27FC236}">
                  <a16:creationId xmlns:a16="http://schemas.microsoft.com/office/drawing/2014/main" id="{7F17EE78-C406-0627-0797-D9028274C462}"/>
                </a:ext>
              </a:extLst>
            </p:cNvPr>
            <p:cNvPicPr/>
            <p:nvPr/>
          </p:nvPicPr>
          <p:blipFill>
            <a:blip r:embed="rId6" cstate="print"/>
            <a:stretch>
              <a:fillRect/>
            </a:stretch>
          </p:blipFill>
          <p:spPr>
            <a:xfrm>
              <a:off x="4854638" y="2099868"/>
              <a:ext cx="2827604" cy="1846059"/>
            </a:xfrm>
            <a:prstGeom prst="rect">
              <a:avLst/>
            </a:prstGeom>
          </p:spPr>
        </p:pic>
        <p:sp>
          <p:nvSpPr>
            <p:cNvPr id="27" name="object 27">
              <a:extLst>
                <a:ext uri="{FF2B5EF4-FFF2-40B4-BE49-F238E27FC236}">
                  <a16:creationId xmlns:a16="http://schemas.microsoft.com/office/drawing/2014/main" id="{BF9D497B-0DE3-54A2-BC8D-8CA9AACE5E59}"/>
                </a:ext>
              </a:extLst>
            </p:cNvPr>
            <p:cNvSpPr/>
            <p:nvPr/>
          </p:nvSpPr>
          <p:spPr>
            <a:xfrm>
              <a:off x="5662322" y="1892368"/>
              <a:ext cx="1184275" cy="380365"/>
            </a:xfrm>
            <a:custGeom>
              <a:avLst/>
              <a:gdLst/>
              <a:ahLst/>
              <a:cxnLst/>
              <a:rect l="l" t="t" r="r" b="b"/>
              <a:pathLst>
                <a:path w="1184275" h="380364">
                  <a:moveTo>
                    <a:pt x="1157229" y="0"/>
                  </a:moveTo>
                  <a:lnTo>
                    <a:pt x="1060806" y="14761"/>
                  </a:lnTo>
                  <a:lnTo>
                    <a:pt x="1012451" y="21726"/>
                  </a:lnTo>
                  <a:lnTo>
                    <a:pt x="964023" y="28191"/>
                  </a:lnTo>
                  <a:lnTo>
                    <a:pt x="915540" y="33987"/>
                  </a:lnTo>
                  <a:lnTo>
                    <a:pt x="867021" y="38949"/>
                  </a:lnTo>
                  <a:lnTo>
                    <a:pt x="818483" y="42909"/>
                  </a:lnTo>
                  <a:lnTo>
                    <a:pt x="769944" y="45700"/>
                  </a:lnTo>
                  <a:lnTo>
                    <a:pt x="721423" y="47153"/>
                  </a:lnTo>
                  <a:lnTo>
                    <a:pt x="672936" y="47103"/>
                  </a:lnTo>
                  <a:lnTo>
                    <a:pt x="624503" y="45382"/>
                  </a:lnTo>
                  <a:lnTo>
                    <a:pt x="576141" y="41823"/>
                  </a:lnTo>
                  <a:lnTo>
                    <a:pt x="527867" y="36258"/>
                  </a:lnTo>
                  <a:lnTo>
                    <a:pt x="481192" y="29756"/>
                  </a:lnTo>
                  <a:lnTo>
                    <a:pt x="457787" y="27471"/>
                  </a:lnTo>
                  <a:lnTo>
                    <a:pt x="434307" y="26758"/>
                  </a:lnTo>
                  <a:lnTo>
                    <a:pt x="401714" y="29057"/>
                  </a:lnTo>
                  <a:lnTo>
                    <a:pt x="369337" y="33894"/>
                  </a:lnTo>
                  <a:lnTo>
                    <a:pt x="337002" y="39444"/>
                  </a:lnTo>
                  <a:lnTo>
                    <a:pt x="304538" y="43878"/>
                  </a:lnTo>
                  <a:lnTo>
                    <a:pt x="255857" y="45867"/>
                  </a:lnTo>
                  <a:lnTo>
                    <a:pt x="207073" y="43527"/>
                  </a:lnTo>
                  <a:lnTo>
                    <a:pt x="109429" y="34776"/>
                  </a:lnTo>
                  <a:lnTo>
                    <a:pt x="60689" y="32824"/>
                  </a:lnTo>
                  <a:lnTo>
                    <a:pt x="12082" y="35458"/>
                  </a:lnTo>
                  <a:lnTo>
                    <a:pt x="25892" y="77032"/>
                  </a:lnTo>
                  <a:lnTo>
                    <a:pt x="29119" y="121080"/>
                  </a:lnTo>
                  <a:lnTo>
                    <a:pt x="25213" y="166144"/>
                  </a:lnTo>
                  <a:lnTo>
                    <a:pt x="17620" y="210769"/>
                  </a:lnTo>
                  <a:lnTo>
                    <a:pt x="12340" y="231349"/>
                  </a:lnTo>
                  <a:lnTo>
                    <a:pt x="5234" y="256654"/>
                  </a:lnTo>
                  <a:lnTo>
                    <a:pt x="0" y="281778"/>
                  </a:lnTo>
                  <a:lnTo>
                    <a:pt x="27787" y="322137"/>
                  </a:lnTo>
                  <a:lnTo>
                    <a:pt x="72738" y="323418"/>
                  </a:lnTo>
                  <a:lnTo>
                    <a:pt x="122968" y="327609"/>
                  </a:lnTo>
                  <a:lnTo>
                    <a:pt x="173085" y="333038"/>
                  </a:lnTo>
                  <a:lnTo>
                    <a:pt x="222962" y="340220"/>
                  </a:lnTo>
                  <a:lnTo>
                    <a:pt x="272470" y="349669"/>
                  </a:lnTo>
                  <a:lnTo>
                    <a:pt x="341009" y="365796"/>
                  </a:lnTo>
                  <a:lnTo>
                    <a:pt x="375419" y="372977"/>
                  </a:lnTo>
                  <a:lnTo>
                    <a:pt x="410177" y="378028"/>
                  </a:lnTo>
                  <a:lnTo>
                    <a:pt x="445807" y="380107"/>
                  </a:lnTo>
                  <a:lnTo>
                    <a:pt x="481517" y="379604"/>
                  </a:lnTo>
                  <a:lnTo>
                    <a:pt x="517235" y="377379"/>
                  </a:lnTo>
                  <a:lnTo>
                    <a:pt x="552886" y="374294"/>
                  </a:lnTo>
                  <a:lnTo>
                    <a:pt x="1183124" y="317182"/>
                  </a:lnTo>
                  <a:lnTo>
                    <a:pt x="1184051" y="67818"/>
                  </a:lnTo>
                  <a:lnTo>
                    <a:pt x="1183216" y="47820"/>
                  </a:lnTo>
                  <a:lnTo>
                    <a:pt x="1179512" y="28184"/>
                  </a:lnTo>
                  <a:lnTo>
                    <a:pt x="1171373" y="11410"/>
                  </a:lnTo>
                  <a:lnTo>
                    <a:pt x="1157229" y="0"/>
                  </a:lnTo>
                  <a:close/>
                </a:path>
              </a:pathLst>
            </a:custGeom>
            <a:solidFill>
              <a:srgbClr val="5691A4"/>
            </a:solidFill>
          </p:spPr>
          <p:txBody>
            <a:bodyPr wrap="square" lIns="0" tIns="0" rIns="0" bIns="0" rtlCol="0"/>
            <a:lstStyle/>
            <a:p>
              <a:endParaRPr/>
            </a:p>
          </p:txBody>
        </p:sp>
        <p:sp>
          <p:nvSpPr>
            <p:cNvPr id="28" name="object 28">
              <a:extLst>
                <a:ext uri="{FF2B5EF4-FFF2-40B4-BE49-F238E27FC236}">
                  <a16:creationId xmlns:a16="http://schemas.microsoft.com/office/drawing/2014/main" id="{4B66D8FB-CA20-9F6B-9FAB-B35D1B447627}"/>
                </a:ext>
              </a:extLst>
            </p:cNvPr>
            <p:cNvSpPr/>
            <p:nvPr/>
          </p:nvSpPr>
          <p:spPr>
            <a:xfrm>
              <a:off x="5629417" y="1858957"/>
              <a:ext cx="1184275" cy="380365"/>
            </a:xfrm>
            <a:custGeom>
              <a:avLst/>
              <a:gdLst/>
              <a:ahLst/>
              <a:cxnLst/>
              <a:rect l="l" t="t" r="r" b="b"/>
              <a:pathLst>
                <a:path w="1184275" h="380364">
                  <a:moveTo>
                    <a:pt x="1157218" y="0"/>
                  </a:moveTo>
                  <a:lnTo>
                    <a:pt x="1060796" y="14757"/>
                  </a:lnTo>
                  <a:lnTo>
                    <a:pt x="1012440" y="21721"/>
                  </a:lnTo>
                  <a:lnTo>
                    <a:pt x="964012" y="28185"/>
                  </a:lnTo>
                  <a:lnTo>
                    <a:pt x="915529" y="33982"/>
                  </a:lnTo>
                  <a:lnTo>
                    <a:pt x="867010" y="38944"/>
                  </a:lnTo>
                  <a:lnTo>
                    <a:pt x="818472" y="42905"/>
                  </a:lnTo>
                  <a:lnTo>
                    <a:pt x="769933" y="45696"/>
                  </a:lnTo>
                  <a:lnTo>
                    <a:pt x="721412" y="47151"/>
                  </a:lnTo>
                  <a:lnTo>
                    <a:pt x="672926" y="47102"/>
                  </a:lnTo>
                  <a:lnTo>
                    <a:pt x="624492" y="45382"/>
                  </a:lnTo>
                  <a:lnTo>
                    <a:pt x="576130" y="41823"/>
                  </a:lnTo>
                  <a:lnTo>
                    <a:pt x="527857" y="36258"/>
                  </a:lnTo>
                  <a:lnTo>
                    <a:pt x="481181" y="29746"/>
                  </a:lnTo>
                  <a:lnTo>
                    <a:pt x="457777" y="27464"/>
                  </a:lnTo>
                  <a:lnTo>
                    <a:pt x="434296" y="26758"/>
                  </a:lnTo>
                  <a:lnTo>
                    <a:pt x="401704" y="29049"/>
                  </a:lnTo>
                  <a:lnTo>
                    <a:pt x="369326" y="33883"/>
                  </a:lnTo>
                  <a:lnTo>
                    <a:pt x="336991" y="39431"/>
                  </a:lnTo>
                  <a:lnTo>
                    <a:pt x="304527" y="43865"/>
                  </a:lnTo>
                  <a:lnTo>
                    <a:pt x="255847" y="45854"/>
                  </a:lnTo>
                  <a:lnTo>
                    <a:pt x="207065" y="43514"/>
                  </a:lnTo>
                  <a:lnTo>
                    <a:pt x="109424" y="34767"/>
                  </a:lnTo>
                  <a:lnTo>
                    <a:pt x="60683" y="32818"/>
                  </a:lnTo>
                  <a:lnTo>
                    <a:pt x="12072" y="35458"/>
                  </a:lnTo>
                  <a:lnTo>
                    <a:pt x="25881" y="77025"/>
                  </a:lnTo>
                  <a:lnTo>
                    <a:pt x="29109" y="121069"/>
                  </a:lnTo>
                  <a:lnTo>
                    <a:pt x="25202" y="166131"/>
                  </a:lnTo>
                  <a:lnTo>
                    <a:pt x="17609" y="210756"/>
                  </a:lnTo>
                  <a:lnTo>
                    <a:pt x="12331" y="231336"/>
                  </a:lnTo>
                  <a:lnTo>
                    <a:pt x="5230" y="256641"/>
                  </a:lnTo>
                  <a:lnTo>
                    <a:pt x="0" y="281765"/>
                  </a:lnTo>
                  <a:lnTo>
                    <a:pt x="27778" y="322129"/>
                  </a:lnTo>
                  <a:lnTo>
                    <a:pt x="72727" y="323405"/>
                  </a:lnTo>
                  <a:lnTo>
                    <a:pt x="122957" y="327601"/>
                  </a:lnTo>
                  <a:lnTo>
                    <a:pt x="173074" y="333030"/>
                  </a:lnTo>
                  <a:lnTo>
                    <a:pt x="222951" y="340209"/>
                  </a:lnTo>
                  <a:lnTo>
                    <a:pt x="272460" y="349656"/>
                  </a:lnTo>
                  <a:lnTo>
                    <a:pt x="341003" y="365783"/>
                  </a:lnTo>
                  <a:lnTo>
                    <a:pt x="375410" y="372964"/>
                  </a:lnTo>
                  <a:lnTo>
                    <a:pt x="410166" y="378015"/>
                  </a:lnTo>
                  <a:lnTo>
                    <a:pt x="445796" y="380094"/>
                  </a:lnTo>
                  <a:lnTo>
                    <a:pt x="481507" y="379591"/>
                  </a:lnTo>
                  <a:lnTo>
                    <a:pt x="517224" y="377367"/>
                  </a:lnTo>
                  <a:lnTo>
                    <a:pt x="552876" y="374281"/>
                  </a:lnTo>
                  <a:lnTo>
                    <a:pt x="1183113" y="317169"/>
                  </a:lnTo>
                  <a:lnTo>
                    <a:pt x="1184040" y="67805"/>
                  </a:lnTo>
                  <a:lnTo>
                    <a:pt x="1183205" y="47809"/>
                  </a:lnTo>
                  <a:lnTo>
                    <a:pt x="1179502" y="28178"/>
                  </a:lnTo>
                  <a:lnTo>
                    <a:pt x="1171362" y="11408"/>
                  </a:lnTo>
                  <a:lnTo>
                    <a:pt x="1157218" y="0"/>
                  </a:lnTo>
                  <a:close/>
                </a:path>
              </a:pathLst>
            </a:custGeom>
            <a:solidFill>
              <a:srgbClr val="8DC5D2"/>
            </a:solidFill>
          </p:spPr>
          <p:txBody>
            <a:bodyPr wrap="square" lIns="0" tIns="0" rIns="0" bIns="0" rtlCol="0"/>
            <a:lstStyle/>
            <a:p>
              <a:endParaRPr dirty="0"/>
            </a:p>
          </p:txBody>
        </p:sp>
      </p:grpSp>
      <p:pic>
        <p:nvPicPr>
          <p:cNvPr id="29" name="object 29">
            <a:extLst>
              <a:ext uri="{FF2B5EF4-FFF2-40B4-BE49-F238E27FC236}">
                <a16:creationId xmlns:a16="http://schemas.microsoft.com/office/drawing/2014/main" id="{5D61FDAF-3EA2-8ABF-7127-0167B3C2A03F}"/>
              </a:ext>
            </a:extLst>
          </p:cNvPr>
          <p:cNvPicPr/>
          <p:nvPr/>
        </p:nvPicPr>
        <p:blipFill>
          <a:blip r:embed="rId7" cstate="print"/>
          <a:stretch>
            <a:fillRect/>
          </a:stretch>
        </p:blipFill>
        <p:spPr>
          <a:xfrm>
            <a:off x="0" y="7118845"/>
            <a:ext cx="10692002" cy="441159"/>
          </a:xfrm>
          <a:prstGeom prst="rect">
            <a:avLst/>
          </a:prstGeom>
        </p:spPr>
      </p:pic>
      <p:grpSp>
        <p:nvGrpSpPr>
          <p:cNvPr id="34" name="object 34">
            <a:extLst>
              <a:ext uri="{FF2B5EF4-FFF2-40B4-BE49-F238E27FC236}">
                <a16:creationId xmlns:a16="http://schemas.microsoft.com/office/drawing/2014/main" id="{A7E56080-96E6-F4A0-03C1-AA13EA36DD90}"/>
              </a:ext>
            </a:extLst>
          </p:cNvPr>
          <p:cNvGrpSpPr/>
          <p:nvPr/>
        </p:nvGrpSpPr>
        <p:grpSpPr>
          <a:xfrm>
            <a:off x="596068" y="617907"/>
            <a:ext cx="6018253" cy="484505"/>
            <a:chOff x="828344" y="1464741"/>
            <a:chExt cx="4140200" cy="484505"/>
          </a:xfrm>
        </p:grpSpPr>
        <p:sp>
          <p:nvSpPr>
            <p:cNvPr id="35" name="object 35">
              <a:extLst>
                <a:ext uri="{FF2B5EF4-FFF2-40B4-BE49-F238E27FC236}">
                  <a16:creationId xmlns:a16="http://schemas.microsoft.com/office/drawing/2014/main" id="{37D89426-3C84-2C67-24BC-E06FE8BA4EE5}"/>
                </a:ext>
              </a:extLst>
            </p:cNvPr>
            <p:cNvSpPr/>
            <p:nvPr/>
          </p:nvSpPr>
          <p:spPr>
            <a:xfrm>
              <a:off x="1355703" y="1471523"/>
              <a:ext cx="3612515" cy="476250"/>
            </a:xfrm>
            <a:custGeom>
              <a:avLst/>
              <a:gdLst/>
              <a:ahLst/>
              <a:cxnLst/>
              <a:rect l="l" t="t" r="r" b="b"/>
              <a:pathLst>
                <a:path w="3612515" h="476250">
                  <a:moveTo>
                    <a:pt x="3374605" y="0"/>
                  </a:moveTo>
                  <a:lnTo>
                    <a:pt x="228117" y="0"/>
                  </a:lnTo>
                  <a:lnTo>
                    <a:pt x="182140" y="4634"/>
                  </a:lnTo>
                  <a:lnTo>
                    <a:pt x="139319" y="17926"/>
                  </a:lnTo>
                  <a:lnTo>
                    <a:pt x="100569" y="38959"/>
                  </a:lnTo>
                  <a:lnTo>
                    <a:pt x="66809" y="66814"/>
                  </a:lnTo>
                  <a:lnTo>
                    <a:pt x="38955" y="100575"/>
                  </a:lnTo>
                  <a:lnTo>
                    <a:pt x="17925" y="139324"/>
                  </a:lnTo>
                  <a:lnTo>
                    <a:pt x="4634" y="182144"/>
                  </a:lnTo>
                  <a:lnTo>
                    <a:pt x="0" y="228117"/>
                  </a:lnTo>
                  <a:lnTo>
                    <a:pt x="0" y="247586"/>
                  </a:lnTo>
                  <a:lnTo>
                    <a:pt x="4634" y="293563"/>
                  </a:lnTo>
                  <a:lnTo>
                    <a:pt x="17925" y="336386"/>
                  </a:lnTo>
                  <a:lnTo>
                    <a:pt x="38955" y="375137"/>
                  </a:lnTo>
                  <a:lnTo>
                    <a:pt x="66809" y="408900"/>
                  </a:lnTo>
                  <a:lnTo>
                    <a:pt x="100569" y="436756"/>
                  </a:lnTo>
                  <a:lnTo>
                    <a:pt x="139319" y="457789"/>
                  </a:lnTo>
                  <a:lnTo>
                    <a:pt x="182140" y="471081"/>
                  </a:lnTo>
                  <a:lnTo>
                    <a:pt x="228117" y="475716"/>
                  </a:lnTo>
                  <a:lnTo>
                    <a:pt x="3374605" y="475716"/>
                  </a:lnTo>
                  <a:lnTo>
                    <a:pt x="3422543" y="470883"/>
                  </a:lnTo>
                  <a:lnTo>
                    <a:pt x="3467190" y="457023"/>
                  </a:lnTo>
                  <a:lnTo>
                    <a:pt x="3507592" y="435091"/>
                  </a:lnTo>
                  <a:lnTo>
                    <a:pt x="3542792" y="406045"/>
                  </a:lnTo>
                  <a:lnTo>
                    <a:pt x="3571833" y="370843"/>
                  </a:lnTo>
                  <a:lnTo>
                    <a:pt x="3593761" y="330439"/>
                  </a:lnTo>
                  <a:lnTo>
                    <a:pt x="3607619" y="285792"/>
                  </a:lnTo>
                  <a:lnTo>
                    <a:pt x="3612451" y="237858"/>
                  </a:lnTo>
                  <a:lnTo>
                    <a:pt x="3607619" y="189920"/>
                  </a:lnTo>
                  <a:lnTo>
                    <a:pt x="3593761" y="145271"/>
                  </a:lnTo>
                  <a:lnTo>
                    <a:pt x="3571833" y="104868"/>
                  </a:lnTo>
                  <a:lnTo>
                    <a:pt x="3542791" y="69665"/>
                  </a:lnTo>
                  <a:lnTo>
                    <a:pt x="3507592" y="40621"/>
                  </a:lnTo>
                  <a:lnTo>
                    <a:pt x="3467190" y="18691"/>
                  </a:lnTo>
                  <a:lnTo>
                    <a:pt x="3422543" y="4832"/>
                  </a:lnTo>
                  <a:lnTo>
                    <a:pt x="3374605" y="0"/>
                  </a:lnTo>
                  <a:close/>
                </a:path>
              </a:pathLst>
            </a:custGeom>
            <a:solidFill>
              <a:srgbClr val="FFFFFF"/>
            </a:solidFill>
          </p:spPr>
          <p:txBody>
            <a:bodyPr wrap="square" lIns="0" tIns="0" rIns="0" bIns="0" rtlCol="0"/>
            <a:lstStyle/>
            <a:p>
              <a:endParaRPr/>
            </a:p>
          </p:txBody>
        </p:sp>
        <p:pic>
          <p:nvPicPr>
            <p:cNvPr id="36" name="object 36">
              <a:extLst>
                <a:ext uri="{FF2B5EF4-FFF2-40B4-BE49-F238E27FC236}">
                  <a16:creationId xmlns:a16="http://schemas.microsoft.com/office/drawing/2014/main" id="{BA2228E0-3526-9890-DDF6-9B19311F234F}"/>
                </a:ext>
              </a:extLst>
            </p:cNvPr>
            <p:cNvPicPr/>
            <p:nvPr/>
          </p:nvPicPr>
          <p:blipFill>
            <a:blip r:embed="rId8" cstate="print"/>
            <a:stretch>
              <a:fillRect/>
            </a:stretch>
          </p:blipFill>
          <p:spPr>
            <a:xfrm>
              <a:off x="828344" y="1464741"/>
              <a:ext cx="739851" cy="484073"/>
            </a:xfrm>
            <a:prstGeom prst="rect">
              <a:avLst/>
            </a:prstGeom>
          </p:spPr>
        </p:pic>
      </p:grpSp>
      <p:sp>
        <p:nvSpPr>
          <p:cNvPr id="37" name="object 37">
            <a:extLst>
              <a:ext uri="{FF2B5EF4-FFF2-40B4-BE49-F238E27FC236}">
                <a16:creationId xmlns:a16="http://schemas.microsoft.com/office/drawing/2014/main" id="{8DC1E695-8A8D-9C25-0965-5977856F00E5}"/>
              </a:ext>
            </a:extLst>
          </p:cNvPr>
          <p:cNvSpPr txBox="1"/>
          <p:nvPr/>
        </p:nvSpPr>
        <p:spPr>
          <a:xfrm>
            <a:off x="1133796" y="716229"/>
            <a:ext cx="5595399" cy="256480"/>
          </a:xfrm>
          <a:prstGeom prst="rect">
            <a:avLst/>
          </a:prstGeom>
        </p:spPr>
        <p:txBody>
          <a:bodyPr vert="horz" wrap="square" lIns="0" tIns="0" rIns="0" bIns="0" rtlCol="0">
            <a:spAutoFit/>
          </a:bodyPr>
          <a:lstStyle/>
          <a:p>
            <a:pPr marL="12700">
              <a:lnSpc>
                <a:spcPts val="2039"/>
              </a:lnSpc>
              <a:tabLst>
                <a:tab pos="566420" algn="l"/>
              </a:tabLst>
            </a:pPr>
            <a:r>
              <a:rPr sz="2000" b="1" dirty="0">
                <a:solidFill>
                  <a:srgbClr val="FFFFFF"/>
                </a:solidFill>
                <a:latin typeface="Arial"/>
                <a:cs typeface="Arial"/>
              </a:rPr>
              <a:t>	</a:t>
            </a:r>
            <a:r>
              <a:rPr lang="en-US" sz="1600" b="1" spc="-110" dirty="0" err="1">
                <a:solidFill>
                  <a:srgbClr val="04392D"/>
                </a:solidFill>
                <a:latin typeface="Arial"/>
                <a:cs typeface="Arial"/>
              </a:rPr>
              <a:t>Ứng</a:t>
            </a:r>
            <a:r>
              <a:rPr lang="en-US" sz="1600" b="1" spc="-110" dirty="0">
                <a:solidFill>
                  <a:srgbClr val="04392D"/>
                </a:solidFill>
                <a:latin typeface="Arial"/>
                <a:cs typeface="Arial"/>
              </a:rPr>
              <a:t> </a:t>
            </a:r>
            <a:r>
              <a:rPr lang="en-US" sz="1600" b="1" spc="-110" dirty="0" err="1">
                <a:solidFill>
                  <a:srgbClr val="04392D"/>
                </a:solidFill>
                <a:latin typeface="Arial"/>
                <a:cs typeface="Arial"/>
              </a:rPr>
              <a:t>dụng</a:t>
            </a:r>
            <a:r>
              <a:rPr lang="en-US" sz="1600" b="1" spc="-110" dirty="0">
                <a:solidFill>
                  <a:srgbClr val="04392D"/>
                </a:solidFill>
                <a:latin typeface="Arial"/>
                <a:cs typeface="Arial"/>
              </a:rPr>
              <a:t> </a:t>
            </a:r>
            <a:r>
              <a:rPr lang="en-US" sz="1600" b="1" spc="-110" dirty="0" err="1">
                <a:solidFill>
                  <a:srgbClr val="04392D"/>
                </a:solidFill>
                <a:latin typeface="Arial"/>
                <a:cs typeface="Arial"/>
              </a:rPr>
              <a:t>công</a:t>
            </a:r>
            <a:r>
              <a:rPr lang="en-US" sz="1600" b="1" spc="-110" dirty="0">
                <a:solidFill>
                  <a:srgbClr val="04392D"/>
                </a:solidFill>
                <a:latin typeface="Arial"/>
                <a:cs typeface="Arial"/>
              </a:rPr>
              <a:t> </a:t>
            </a:r>
            <a:r>
              <a:rPr lang="en-US" sz="1600" b="1" spc="-110" dirty="0" err="1">
                <a:solidFill>
                  <a:srgbClr val="04392D"/>
                </a:solidFill>
                <a:latin typeface="Arial"/>
                <a:cs typeface="Arial"/>
              </a:rPr>
              <a:t>nghệ</a:t>
            </a:r>
            <a:r>
              <a:rPr lang="en-US" sz="1600" b="1" spc="-110" dirty="0">
                <a:solidFill>
                  <a:srgbClr val="04392D"/>
                </a:solidFill>
                <a:latin typeface="Arial"/>
                <a:cs typeface="Arial"/>
              </a:rPr>
              <a:t> </a:t>
            </a:r>
            <a:r>
              <a:rPr lang="en-US" sz="1600" b="1" spc="-110" dirty="0" err="1">
                <a:solidFill>
                  <a:srgbClr val="04392D"/>
                </a:solidFill>
                <a:latin typeface="Arial"/>
                <a:cs typeface="Arial"/>
              </a:rPr>
              <a:t>thông</a:t>
            </a:r>
            <a:r>
              <a:rPr lang="en-US" sz="1600" b="1" spc="-110" dirty="0">
                <a:solidFill>
                  <a:srgbClr val="04392D"/>
                </a:solidFill>
                <a:latin typeface="Arial"/>
                <a:cs typeface="Arial"/>
              </a:rPr>
              <a:t> tin </a:t>
            </a:r>
            <a:r>
              <a:rPr lang="en-US" sz="1600" b="1" spc="-110" dirty="0" err="1">
                <a:solidFill>
                  <a:srgbClr val="04392D"/>
                </a:solidFill>
                <a:latin typeface="Arial"/>
                <a:cs typeface="Arial"/>
              </a:rPr>
              <a:t>trong</a:t>
            </a:r>
            <a:r>
              <a:rPr lang="en-US" sz="1600" b="1" spc="-110" dirty="0">
                <a:solidFill>
                  <a:srgbClr val="04392D"/>
                </a:solidFill>
                <a:latin typeface="Arial"/>
                <a:cs typeface="Arial"/>
              </a:rPr>
              <a:t> </a:t>
            </a:r>
            <a:r>
              <a:rPr lang="en-US" sz="1600" b="1" spc="-110" dirty="0" err="1">
                <a:solidFill>
                  <a:srgbClr val="04392D"/>
                </a:solidFill>
                <a:latin typeface="Arial"/>
                <a:cs typeface="Arial"/>
              </a:rPr>
              <a:t>quản</a:t>
            </a:r>
            <a:r>
              <a:rPr lang="en-US" sz="1600" b="1" spc="-110" dirty="0">
                <a:solidFill>
                  <a:srgbClr val="04392D"/>
                </a:solidFill>
                <a:latin typeface="Arial"/>
                <a:cs typeface="Arial"/>
              </a:rPr>
              <a:t> </a:t>
            </a:r>
            <a:r>
              <a:rPr lang="en-US" sz="1600" b="1" spc="-110" dirty="0" err="1">
                <a:solidFill>
                  <a:srgbClr val="04392D"/>
                </a:solidFill>
                <a:latin typeface="Arial"/>
                <a:cs typeface="Arial"/>
              </a:rPr>
              <a:t>lý</a:t>
            </a:r>
            <a:r>
              <a:rPr lang="en-US" sz="1600" b="1" spc="-110" dirty="0">
                <a:solidFill>
                  <a:srgbClr val="04392D"/>
                </a:solidFill>
                <a:latin typeface="Arial"/>
                <a:cs typeface="Arial"/>
              </a:rPr>
              <a:t> </a:t>
            </a:r>
            <a:r>
              <a:rPr lang="en-US" sz="1600" b="1" spc="-110" dirty="0" err="1">
                <a:solidFill>
                  <a:srgbClr val="04392D"/>
                </a:solidFill>
                <a:latin typeface="Arial"/>
                <a:cs typeface="Arial"/>
              </a:rPr>
              <a:t>và</a:t>
            </a:r>
            <a:r>
              <a:rPr lang="en-US" sz="1600" b="1" spc="-110" dirty="0">
                <a:solidFill>
                  <a:srgbClr val="04392D"/>
                </a:solidFill>
                <a:latin typeface="Arial"/>
                <a:cs typeface="Arial"/>
              </a:rPr>
              <a:t> </a:t>
            </a:r>
            <a:r>
              <a:rPr lang="en-US" sz="1600" b="1" spc="-110" dirty="0" err="1">
                <a:solidFill>
                  <a:srgbClr val="04392D"/>
                </a:solidFill>
                <a:latin typeface="Arial"/>
                <a:cs typeface="Arial"/>
              </a:rPr>
              <a:t>dạy</a:t>
            </a:r>
            <a:r>
              <a:rPr lang="en-US" sz="1600" b="1" spc="-110" dirty="0">
                <a:solidFill>
                  <a:srgbClr val="04392D"/>
                </a:solidFill>
                <a:latin typeface="Arial"/>
                <a:cs typeface="Arial"/>
              </a:rPr>
              <a:t> </a:t>
            </a:r>
            <a:r>
              <a:rPr lang="en-US" sz="1600" b="1" spc="-110" dirty="0" err="1">
                <a:solidFill>
                  <a:srgbClr val="04392D"/>
                </a:solidFill>
                <a:latin typeface="Arial"/>
                <a:cs typeface="Arial"/>
              </a:rPr>
              <a:t>học</a:t>
            </a:r>
            <a:endParaRPr sz="1600" dirty="0">
              <a:latin typeface="Arial"/>
              <a:cs typeface="Arial"/>
            </a:endParaRPr>
          </a:p>
        </p:txBody>
      </p:sp>
      <p:sp>
        <p:nvSpPr>
          <p:cNvPr id="38" name="object 38">
            <a:extLst>
              <a:ext uri="{FF2B5EF4-FFF2-40B4-BE49-F238E27FC236}">
                <a16:creationId xmlns:a16="http://schemas.microsoft.com/office/drawing/2014/main" id="{BA660C60-306E-450E-97BF-276962210827}"/>
              </a:ext>
            </a:extLst>
          </p:cNvPr>
          <p:cNvSpPr txBox="1">
            <a:spLocks noGrp="1"/>
          </p:cNvSpPr>
          <p:nvPr>
            <p:ph type="title"/>
          </p:nvPr>
        </p:nvSpPr>
        <p:spPr>
          <a:xfrm>
            <a:off x="920347" y="1601497"/>
            <a:ext cx="3446145" cy="443711"/>
          </a:xfrm>
          <a:prstGeom prst="rect">
            <a:avLst/>
          </a:prstGeom>
        </p:spPr>
        <p:txBody>
          <a:bodyPr vert="horz" wrap="square" lIns="0" tIns="12700" rIns="0" bIns="0" rtlCol="0">
            <a:spAutoFit/>
          </a:bodyPr>
          <a:lstStyle/>
          <a:p>
            <a:pPr marL="12700">
              <a:lnSpc>
                <a:spcPct val="100000"/>
              </a:lnSpc>
              <a:spcBef>
                <a:spcPts val="100"/>
              </a:spcBef>
            </a:pPr>
            <a:r>
              <a:rPr lang="vi-VN" sz="1400" b="0" dirty="0">
                <a:solidFill>
                  <a:schemeClr val="bg1"/>
                </a:solidFill>
                <a:latin typeface="+mj-lt"/>
              </a:rPr>
              <a:t>Sử dụng sổ liên lạc điện tử, phần mềm quản lý học sinh.</a:t>
            </a:r>
            <a:endParaRPr sz="800" b="0" dirty="0">
              <a:solidFill>
                <a:schemeClr val="bg1"/>
              </a:solidFill>
              <a:latin typeface="+mj-lt"/>
              <a:cs typeface="Tahoma"/>
            </a:endParaRPr>
          </a:p>
        </p:txBody>
      </p:sp>
      <p:sp>
        <p:nvSpPr>
          <p:cNvPr id="39" name="object 39">
            <a:extLst>
              <a:ext uri="{FF2B5EF4-FFF2-40B4-BE49-F238E27FC236}">
                <a16:creationId xmlns:a16="http://schemas.microsoft.com/office/drawing/2014/main" id="{B3CCAF28-5A13-8FE1-9B5B-E830C613BB40}"/>
              </a:ext>
            </a:extLst>
          </p:cNvPr>
          <p:cNvSpPr txBox="1"/>
          <p:nvPr/>
        </p:nvSpPr>
        <p:spPr>
          <a:xfrm>
            <a:off x="899199" y="1964143"/>
            <a:ext cx="3394075" cy="605743"/>
          </a:xfrm>
          <a:prstGeom prst="rect">
            <a:avLst/>
          </a:prstGeom>
        </p:spPr>
        <p:txBody>
          <a:bodyPr vert="horz" wrap="square" lIns="0" tIns="12700" rIns="0" bIns="0" rtlCol="0">
            <a:spAutoFit/>
          </a:bodyPr>
          <a:lstStyle/>
          <a:p>
            <a:pPr marL="12700" marR="5080">
              <a:lnSpc>
                <a:spcPct val="145300"/>
              </a:lnSpc>
              <a:spcBef>
                <a:spcPts val="100"/>
              </a:spcBef>
            </a:pPr>
            <a:r>
              <a:rPr lang="vi-VN" sz="1400" dirty="0">
                <a:solidFill>
                  <a:schemeClr val="bg1"/>
                </a:solidFill>
                <a:latin typeface="+mj-lt"/>
              </a:rPr>
              <a:t>Tăng cường dạy học trực tuyến, thiết kế bài giảng điện tử.</a:t>
            </a:r>
            <a:endParaRPr sz="1400" dirty="0">
              <a:solidFill>
                <a:schemeClr val="bg1"/>
              </a:solidFill>
              <a:latin typeface="+mj-lt"/>
              <a:cs typeface="Tahoma"/>
            </a:endParaRPr>
          </a:p>
        </p:txBody>
      </p:sp>
      <p:sp>
        <p:nvSpPr>
          <p:cNvPr id="40" name="object 40">
            <a:extLst>
              <a:ext uri="{FF2B5EF4-FFF2-40B4-BE49-F238E27FC236}">
                <a16:creationId xmlns:a16="http://schemas.microsoft.com/office/drawing/2014/main" id="{509E620E-669A-6DCF-7631-731CF1639783}"/>
              </a:ext>
            </a:extLst>
          </p:cNvPr>
          <p:cNvSpPr txBox="1"/>
          <p:nvPr/>
        </p:nvSpPr>
        <p:spPr>
          <a:xfrm>
            <a:off x="1362644" y="5248508"/>
            <a:ext cx="4873191" cy="539635"/>
          </a:xfrm>
          <a:prstGeom prst="rect">
            <a:avLst/>
          </a:prstGeom>
        </p:spPr>
        <p:txBody>
          <a:bodyPr vert="horz" wrap="square" lIns="0" tIns="66675" rIns="0" bIns="0" rtlCol="0">
            <a:spAutoFit/>
          </a:bodyPr>
          <a:lstStyle/>
          <a:p>
            <a:pPr marL="12700" marR="5080" indent="-635">
              <a:lnSpc>
                <a:spcPct val="113100"/>
              </a:lnSpc>
              <a:spcBef>
                <a:spcPts val="525"/>
              </a:spcBef>
            </a:pPr>
            <a:r>
              <a:rPr lang="vi-VN" sz="1400" dirty="0">
                <a:solidFill>
                  <a:schemeClr val="bg1"/>
                </a:solidFill>
                <a:latin typeface="+mj-lt"/>
              </a:rPr>
              <a:t>Xây dựng kho học liệu điện tử dùng chung với bài giảng, video minh họa, tài liệu tham khảo phục vụ dạy và học.</a:t>
            </a:r>
            <a:endParaRPr sz="1400" dirty="0">
              <a:solidFill>
                <a:schemeClr val="bg1"/>
              </a:solidFill>
              <a:latin typeface="+mj-lt"/>
              <a:cs typeface="Tahoma"/>
            </a:endParaRPr>
          </a:p>
        </p:txBody>
      </p:sp>
      <p:pic>
        <p:nvPicPr>
          <p:cNvPr id="43" name="Picture 42" descr="A group of children in a classroom&#10;&#10;AI-generated content may be incorrect.">
            <a:extLst>
              <a:ext uri="{FF2B5EF4-FFF2-40B4-BE49-F238E27FC236}">
                <a16:creationId xmlns:a16="http://schemas.microsoft.com/office/drawing/2014/main" id="{3D471480-603C-BBDD-66C8-7EB9AFE9C2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70" y="3457935"/>
            <a:ext cx="2528810" cy="1636690"/>
          </a:xfrm>
          <a:prstGeom prst="rect">
            <a:avLst/>
          </a:prstGeom>
        </p:spPr>
      </p:pic>
      <p:pic>
        <p:nvPicPr>
          <p:cNvPr id="44" name="Picture 43" descr="A group of children in a classroom&#10;&#10;AI-generated content may be incorrect.">
            <a:extLst>
              <a:ext uri="{FF2B5EF4-FFF2-40B4-BE49-F238E27FC236}">
                <a16:creationId xmlns:a16="http://schemas.microsoft.com/office/drawing/2014/main" id="{DDA70A93-AF32-4022-1292-DCD871F928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8152" y="2078793"/>
            <a:ext cx="2823501" cy="1827419"/>
          </a:xfrm>
          <a:prstGeom prst="rect">
            <a:avLst/>
          </a:prstGeom>
        </p:spPr>
      </p:pic>
      <p:pic>
        <p:nvPicPr>
          <p:cNvPr id="46" name="Picture 45" descr="A group of children in a classroom&#10;&#10;AI-generated content may be incorrect.">
            <a:extLst>
              <a:ext uri="{FF2B5EF4-FFF2-40B4-BE49-F238E27FC236}">
                <a16:creationId xmlns:a16="http://schemas.microsoft.com/office/drawing/2014/main" id="{E0902D38-5BD5-307D-37C9-A038472462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6624" y="3715873"/>
            <a:ext cx="1909654" cy="1408876"/>
          </a:xfrm>
          <a:prstGeom prst="rect">
            <a:avLst/>
          </a:prstGeom>
        </p:spPr>
      </p:pic>
      <p:pic>
        <p:nvPicPr>
          <p:cNvPr id="47" name="Picture 46" descr="A group of children in a classroom&#10;&#10;AI-generated content may be incorrect.">
            <a:extLst>
              <a:ext uri="{FF2B5EF4-FFF2-40B4-BE49-F238E27FC236}">
                <a16:creationId xmlns:a16="http://schemas.microsoft.com/office/drawing/2014/main" id="{11281591-989E-55D2-48CF-89DC5607A12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9670" y="4298962"/>
            <a:ext cx="3366961" cy="1753082"/>
          </a:xfrm>
          <a:prstGeom prst="rect">
            <a:avLst/>
          </a:prstGeom>
        </p:spPr>
      </p:pic>
      <p:sp>
        <p:nvSpPr>
          <p:cNvPr id="48" name="object 40">
            <a:extLst>
              <a:ext uri="{FF2B5EF4-FFF2-40B4-BE49-F238E27FC236}">
                <a16:creationId xmlns:a16="http://schemas.microsoft.com/office/drawing/2014/main" id="{5DC70B21-B96F-7367-EBA7-92233CE42161}"/>
              </a:ext>
            </a:extLst>
          </p:cNvPr>
          <p:cNvSpPr txBox="1"/>
          <p:nvPr/>
        </p:nvSpPr>
        <p:spPr>
          <a:xfrm>
            <a:off x="1345479" y="5768109"/>
            <a:ext cx="4967172" cy="539635"/>
          </a:xfrm>
          <a:prstGeom prst="rect">
            <a:avLst/>
          </a:prstGeom>
        </p:spPr>
        <p:txBody>
          <a:bodyPr vert="horz" wrap="square" lIns="0" tIns="66675" rIns="0" bIns="0" rtlCol="0">
            <a:spAutoFit/>
          </a:bodyPr>
          <a:lstStyle/>
          <a:p>
            <a:pPr marL="12700" marR="5080" indent="-635">
              <a:lnSpc>
                <a:spcPct val="113100"/>
              </a:lnSpc>
              <a:spcBef>
                <a:spcPts val="525"/>
              </a:spcBef>
            </a:pPr>
            <a:r>
              <a:rPr lang="vi-VN" sz="1400" dirty="0">
                <a:solidFill>
                  <a:schemeClr val="bg1"/>
                </a:solidFill>
                <a:latin typeface="+mj-lt"/>
              </a:rPr>
              <a:t>Tổ chức các lớp tập huấn CNTT cho giáo viên, nâng cao kỹ năng thiết kế bài giảng e-learning, sử dụng phần mềm dạy học.</a:t>
            </a:r>
            <a:endParaRPr sz="1400" dirty="0">
              <a:solidFill>
                <a:schemeClr val="bg1"/>
              </a:solidFill>
              <a:latin typeface="+mj-lt"/>
              <a:cs typeface="Tahoma"/>
            </a:endParaRPr>
          </a:p>
        </p:txBody>
      </p:sp>
      <p:sp>
        <p:nvSpPr>
          <p:cNvPr id="42" name="object 40">
            <a:extLst>
              <a:ext uri="{FF2B5EF4-FFF2-40B4-BE49-F238E27FC236}">
                <a16:creationId xmlns:a16="http://schemas.microsoft.com/office/drawing/2014/main" id="{923067FA-F38C-5852-3D03-766AC89ECD4A}"/>
              </a:ext>
            </a:extLst>
          </p:cNvPr>
          <p:cNvSpPr txBox="1"/>
          <p:nvPr/>
        </p:nvSpPr>
        <p:spPr>
          <a:xfrm>
            <a:off x="1336226" y="6307744"/>
            <a:ext cx="4967172" cy="604909"/>
          </a:xfrm>
          <a:prstGeom prst="rect">
            <a:avLst/>
          </a:prstGeom>
        </p:spPr>
        <p:txBody>
          <a:bodyPr vert="horz" wrap="square" lIns="0" tIns="66675" rIns="0" bIns="0" rtlCol="0">
            <a:spAutoFit/>
          </a:bodyPr>
          <a:lstStyle/>
          <a:p>
            <a:pPr marL="12700" marR="5080" indent="-635">
              <a:lnSpc>
                <a:spcPct val="113100"/>
              </a:lnSpc>
              <a:spcBef>
                <a:spcPts val="525"/>
              </a:spcBef>
            </a:pPr>
            <a:r>
              <a:rPr lang="vi-VN" sz="1400" dirty="0">
                <a:solidFill>
                  <a:schemeClr val="bg1"/>
                </a:solidFill>
                <a:latin typeface="+mj-lt"/>
              </a:rPr>
              <a:t>Ứng dụng các phần mềm tương tác trong lớp học</a:t>
            </a:r>
            <a:endParaRPr lang="en-US" sz="1400" dirty="0">
              <a:solidFill>
                <a:schemeClr val="bg1"/>
              </a:solidFill>
              <a:latin typeface="+mj-lt"/>
            </a:endParaRPr>
          </a:p>
          <a:p>
            <a:pPr marL="12700" marR="5080" indent="-635">
              <a:lnSpc>
                <a:spcPct val="113100"/>
              </a:lnSpc>
              <a:spcBef>
                <a:spcPts val="525"/>
              </a:spcBef>
            </a:pPr>
            <a:r>
              <a:rPr lang="vi-VN" sz="1400" dirty="0">
                <a:solidFill>
                  <a:schemeClr val="bg1"/>
                </a:solidFill>
                <a:latin typeface="+mj-lt"/>
                <a:cs typeface="Tahoma"/>
              </a:rPr>
              <a:t>Quản lý điểm, hồ sơ học sinh bằng phần mềm hiện đại</a:t>
            </a:r>
            <a:endParaRPr sz="1400" dirty="0">
              <a:solidFill>
                <a:schemeClr val="bg1"/>
              </a:solidFill>
              <a:latin typeface="+mj-lt"/>
              <a:cs typeface="Tahoma"/>
            </a:endParaRPr>
          </a:p>
        </p:txBody>
      </p:sp>
      <p:pic>
        <p:nvPicPr>
          <p:cNvPr id="33" name="Picture 32" descr="A screenshot of a computer&#10;&#10;AI-generated content may be incorrect.">
            <a:extLst>
              <a:ext uri="{FF2B5EF4-FFF2-40B4-BE49-F238E27FC236}">
                <a16:creationId xmlns:a16="http://schemas.microsoft.com/office/drawing/2014/main" id="{867F49E5-16F0-8753-3345-E820FF15E2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6526" y="4230598"/>
            <a:ext cx="3434440" cy="1872478"/>
          </a:xfrm>
          <a:prstGeom prst="rect">
            <a:avLst/>
          </a:prstGeom>
        </p:spPr>
      </p:pic>
      <p:pic>
        <p:nvPicPr>
          <p:cNvPr id="50" name="Picture 49" descr="A group of signs on a stage&#10;&#10;AI-generated content may be incorrect.">
            <a:extLst>
              <a:ext uri="{FF2B5EF4-FFF2-40B4-BE49-F238E27FC236}">
                <a16:creationId xmlns:a16="http://schemas.microsoft.com/office/drawing/2014/main" id="{C825890E-51F9-821E-24F3-D079EDC93A6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495" y="3438193"/>
            <a:ext cx="2636337" cy="1635934"/>
          </a:xfrm>
          <a:prstGeom prst="rect">
            <a:avLst/>
          </a:prstGeom>
        </p:spPr>
      </p:pic>
      <p:pic>
        <p:nvPicPr>
          <p:cNvPr id="51" name="Picture 50" descr="A person standing in front of a screen&#10;&#10;AI-generated content may be incorrect.">
            <a:extLst>
              <a:ext uri="{FF2B5EF4-FFF2-40B4-BE49-F238E27FC236}">
                <a16:creationId xmlns:a16="http://schemas.microsoft.com/office/drawing/2014/main" id="{3B963E75-DB7B-3BA8-AC34-45338226C1A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51114" y="3724116"/>
            <a:ext cx="1909654" cy="1388063"/>
          </a:xfrm>
          <a:prstGeom prst="rect">
            <a:avLst/>
          </a:prstGeom>
        </p:spPr>
      </p:pic>
      <p:pic>
        <p:nvPicPr>
          <p:cNvPr id="57" name="Picture 56" descr="A group of people in a classroom&#10;&#10;AI-generated content may be incorrect.">
            <a:extLst>
              <a:ext uri="{FF2B5EF4-FFF2-40B4-BE49-F238E27FC236}">
                <a16:creationId xmlns:a16="http://schemas.microsoft.com/office/drawing/2014/main" id="{E627DECE-F56C-0CE0-86BB-FCD4B80EC43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2436" y="318466"/>
            <a:ext cx="3125330" cy="3329331"/>
          </a:xfrm>
          <a:prstGeom prst="rect">
            <a:avLst/>
          </a:prstGeom>
        </p:spPr>
      </p:pic>
      <p:pic>
        <p:nvPicPr>
          <p:cNvPr id="55" name="Picture 54" descr="A person standing in front of a poster&#10;&#10;AI-generated content may be incorrect.">
            <a:extLst>
              <a:ext uri="{FF2B5EF4-FFF2-40B4-BE49-F238E27FC236}">
                <a16:creationId xmlns:a16="http://schemas.microsoft.com/office/drawing/2014/main" id="{037DD04F-4457-5EDC-1D38-41232D28C1B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03103" y="2040923"/>
            <a:ext cx="2911106" cy="1919858"/>
          </a:xfrm>
          <a:prstGeom prst="rect">
            <a:avLst/>
          </a:prstGeom>
        </p:spPr>
      </p:pic>
      <p:sp>
        <p:nvSpPr>
          <p:cNvPr id="58" name="object 21">
            <a:extLst>
              <a:ext uri="{FF2B5EF4-FFF2-40B4-BE49-F238E27FC236}">
                <a16:creationId xmlns:a16="http://schemas.microsoft.com/office/drawing/2014/main" id="{3C572871-6653-C059-EFC2-1CA4EA9AEFDF}"/>
              </a:ext>
            </a:extLst>
          </p:cNvPr>
          <p:cNvSpPr txBox="1"/>
          <p:nvPr/>
        </p:nvSpPr>
        <p:spPr>
          <a:xfrm>
            <a:off x="6819392" y="7181660"/>
            <a:ext cx="3317240" cy="221856"/>
          </a:xfrm>
          <a:prstGeom prst="rect">
            <a:avLst/>
          </a:prstGeom>
        </p:spPr>
        <p:txBody>
          <a:bodyPr vert="horz" wrap="square" lIns="0" tIns="36830" rIns="0" bIns="0" rtlCol="0">
            <a:spAutoFit/>
          </a:bodyPr>
          <a:lstStyle/>
          <a:p>
            <a:pPr marL="12700">
              <a:lnSpc>
                <a:spcPct val="100000"/>
              </a:lnSpc>
              <a:spcBef>
                <a:spcPts val="290"/>
              </a:spcBef>
              <a:tabLst>
                <a:tab pos="3125470" algn="l"/>
              </a:tabLst>
            </a:pPr>
            <a:r>
              <a:rPr sz="1200" spc="-70" dirty="0">
                <a:solidFill>
                  <a:srgbClr val="FFFFFF"/>
                </a:solidFill>
                <a:latin typeface="Tahoma"/>
                <a:cs typeface="Tahoma"/>
              </a:rPr>
              <a:t>HỒ</a:t>
            </a:r>
            <a:r>
              <a:rPr sz="1200" spc="-80" dirty="0">
                <a:solidFill>
                  <a:srgbClr val="FFFFFF"/>
                </a:solidFill>
                <a:latin typeface="Tahoma"/>
                <a:cs typeface="Tahoma"/>
              </a:rPr>
              <a:t> </a:t>
            </a:r>
            <a:r>
              <a:rPr sz="1200" spc="-90" dirty="0">
                <a:solidFill>
                  <a:srgbClr val="FFFFFF"/>
                </a:solidFill>
                <a:latin typeface="Tahoma"/>
                <a:cs typeface="Tahoma"/>
              </a:rPr>
              <a:t>SƠ</a:t>
            </a:r>
            <a:r>
              <a:rPr sz="1200" spc="-80" dirty="0">
                <a:solidFill>
                  <a:srgbClr val="FFFFFF"/>
                </a:solidFill>
                <a:latin typeface="Tahoma"/>
                <a:cs typeface="Tahoma"/>
              </a:rPr>
              <a:t> </a:t>
            </a:r>
            <a:r>
              <a:rPr sz="1200" spc="-35" dirty="0">
                <a:solidFill>
                  <a:srgbClr val="FFFFFF"/>
                </a:solidFill>
                <a:latin typeface="Tahoma"/>
                <a:cs typeface="Tahoma"/>
              </a:rPr>
              <a:t>NĂNG</a:t>
            </a:r>
            <a:r>
              <a:rPr sz="1200" spc="-80" dirty="0">
                <a:solidFill>
                  <a:srgbClr val="FFFFFF"/>
                </a:solidFill>
                <a:latin typeface="Tahoma"/>
                <a:cs typeface="Tahoma"/>
              </a:rPr>
              <a:t> </a:t>
            </a:r>
            <a:r>
              <a:rPr sz="1200" spc="-75" dirty="0">
                <a:solidFill>
                  <a:srgbClr val="FFFFFF"/>
                </a:solidFill>
                <a:latin typeface="Tahoma"/>
                <a:cs typeface="Tahoma"/>
              </a:rPr>
              <a:t>LỰC</a:t>
            </a:r>
            <a:r>
              <a:rPr sz="1200" spc="-80" dirty="0">
                <a:solidFill>
                  <a:srgbClr val="FFFFFF"/>
                </a:solidFill>
                <a:latin typeface="Tahoma"/>
                <a:cs typeface="Tahoma"/>
              </a:rPr>
              <a:t> </a:t>
            </a:r>
            <a:r>
              <a:rPr lang="vi-VN" sz="1200" spc="-70" dirty="0">
                <a:solidFill>
                  <a:srgbClr val="FFFFFF"/>
                </a:solidFill>
                <a:latin typeface="Tahoma"/>
                <a:cs typeface="Tahoma"/>
              </a:rPr>
              <a:t>–</a:t>
            </a:r>
            <a:r>
              <a:rPr sz="1200" spc="-80" dirty="0">
                <a:solidFill>
                  <a:srgbClr val="FFFFFF"/>
                </a:solidFill>
                <a:latin typeface="Tahoma"/>
                <a:cs typeface="Tahoma"/>
              </a:rPr>
              <a:t> </a:t>
            </a:r>
            <a:r>
              <a:rPr lang="en-US" sz="1200" spc="-45" dirty="0">
                <a:solidFill>
                  <a:srgbClr val="FFFFFF"/>
                </a:solidFill>
                <a:latin typeface="Tahoma"/>
                <a:cs typeface="Tahoma"/>
              </a:rPr>
              <a:t>TRƯỜNG TIỂU HỌC HẠ LONG</a:t>
            </a:r>
            <a:endParaRPr sz="1200" dirty="0">
              <a:latin typeface="Tahoma"/>
              <a:cs typeface="Tahoma"/>
            </a:endParaRPr>
          </a:p>
        </p:txBody>
      </p:sp>
    </p:spTree>
    <p:extLst>
      <p:ext uri="{BB962C8B-B14F-4D97-AF65-F5344CB8AC3E}">
        <p14:creationId xmlns:p14="http://schemas.microsoft.com/office/powerpoint/2010/main" val="2132556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74A3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1867</TotalTime>
  <Words>2061</Words>
  <Application>Microsoft Office PowerPoint</Application>
  <PresentationFormat>Custom</PresentationFormat>
  <Paragraphs>147</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Google Sans Text</vt:lpstr>
      <vt:lpstr>Lobster</vt:lpstr>
      <vt:lpstr>Palatino Linotype</vt:lpstr>
      <vt:lpstr>Tahoma</vt:lpstr>
      <vt:lpstr>Times New Roman</vt:lpstr>
      <vt:lpstr>Office Theme</vt:lpstr>
      <vt:lpstr>PowerPoint Presentation</vt:lpstr>
      <vt:lpstr>MỤC LỤC</vt:lpstr>
      <vt:lpstr> THƯ NGỎ</vt:lpstr>
      <vt:lpstr>PowerPoint Presentation</vt:lpstr>
      <vt:lpstr>GIỚI THIỆU TRƯỜNG HỌC</vt:lpstr>
      <vt:lpstr>PowerPoint Presentation</vt:lpstr>
      <vt:lpstr>Tổ chức các hội thi giáo viên dạy giỏi, học sinh giỏi các cấp.,</vt:lpstr>
      <vt:lpstr>PowerPoint Presentation</vt:lpstr>
      <vt:lpstr>Sử dụng sổ liên lạc điện tử, phần mềm quản lý học sinh.</vt:lpstr>
      <vt:lpstr>PowerPoint Presentation</vt:lpstr>
      <vt:lpstr>Phong trào “Xây dựng trường học thân thiện – học sinh tích cực”</vt:lpstr>
      <vt:lpstr> Hoạt động Đội Thiếu niên Tiền phong Hồ Chí Minh</vt:lpstr>
      <vt:lpstr>THÀNH TÍCH &amp; GIẢI THƯỞNG NĂM HỌC 2024 - 2025</vt:lpstr>
      <vt:lpstr>LỜI CẢM ƠN</vt:lpstr>
      <vt:lpstr>LIÊN HỆ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HSNL- HALONGSAFARITRAVEL</dc:title>
  <dc:creator>Windows</dc:creator>
  <cp:lastModifiedBy>Nghĩa Hồ</cp:lastModifiedBy>
  <cp:revision>42</cp:revision>
  <dcterms:created xsi:type="dcterms:W3CDTF">2025-08-26T04:42:41Z</dcterms:created>
  <dcterms:modified xsi:type="dcterms:W3CDTF">2025-09-06T15:24:40Z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2024-03-09T00:00:00Z</vt:filetime>
  </property>
  <property fmtid="{D5CDD505-2E9C-101B-9397-08002B2CF9AE}" pid="3" name="Creator">
    <vt:lpwstr>Adobe Illustrator 24.0 (Windows)</vt:lpwstr>
  </property>
  <property fmtid="{D5CDD505-2E9C-101B-9397-08002B2CF9AE}" pid="4" name="LastSaved">
    <vt:filetime>2025-08-26T00:00:00Z</vt:filetime>
  </property>
  <property fmtid="{D5CDD505-2E9C-101B-9397-08002B2CF9AE}" pid="5" name="Producer">
    <vt:lpwstr>Adobe PDF library 15.00</vt:lpwstr>
  </property>
</Properties>
</file>